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modernComment_19B_9B5B84C9.xml" ContentType="application/vnd.ms-powerpoint.comments+xml"/>
  <Override PartName="/ppt/comments/modernComment_19C_AAA6D2E6.xml" ContentType="application/vnd.ms-powerpoint.comments+xml"/>
  <Override PartName="/ppt/notesSlides/notesSlide1.xml" ContentType="application/vnd.openxmlformats-officedocument.presentationml.notesSlide+xml"/>
  <Override PartName="/ppt/comments/modernComment_131_9C7ADB0D.xml" ContentType="application/vnd.ms-powerpoint.comments+xml"/>
  <Override PartName="/ppt/notesSlides/notesSlide2.xml" ContentType="application/vnd.openxmlformats-officedocument.presentationml.notesSlide+xml"/>
  <Override PartName="/ppt/comments/modernComment_1A9_F83A1579.xml" ContentType="application/vnd.ms-powerpoint.comments+xml"/>
  <Override PartName="/ppt/notesSlides/notesSlide3.xml" ContentType="application/vnd.openxmlformats-officedocument.presentationml.notesSlide+xml"/>
  <Override PartName="/ppt/comments/modernComment_1AF_862AEEC.xml" ContentType="application/vnd.ms-powerpoint.comments+xml"/>
  <Override PartName="/ppt/comments/modernComment_198_3CFBA9EF.xml" ContentType="application/vnd.ms-powerpoint.comments+xml"/>
  <Override PartName="/ppt/comments/modernComment_197_A5FE5241.xml" ContentType="application/vnd.ms-powerpoint.comments+xml"/>
  <Override PartName="/ppt/notesSlides/notesSlide4.xml" ContentType="application/vnd.openxmlformats-officedocument.presentationml.notesSlide+xml"/>
  <Override PartName="/ppt/comments/modernComment_1A8_15AA04E0.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1AD_DEA98E35.xml" ContentType="application/vnd.ms-powerpoint.comments+xml"/>
  <Override PartName="/ppt/comments/modernComment_1AE_BFF3819.xml" ContentType="application/vnd.ms-powerpoint.comments+xml"/>
  <Override PartName="/ppt/comments/modernComment_1A5_E0F2C4C2.xml" ContentType="application/vnd.ms-powerpoint.comments+xml"/>
  <Override PartName="/ppt/comments/modernComment_1A3_CB0B6633.xml" ContentType="application/vnd.ms-powerpoint.comments+xml"/>
  <Override PartName="/ppt/comments/modernComment_1A1_939A27C7.xml" ContentType="application/vnd.ms-powerpoint.comments+xml"/>
  <Override PartName="/ppt/comments/modernComment_1AA_D3DF5A58.xml" ContentType="application/vnd.ms-powerpoint.comments+xml"/>
  <Override PartName="/ppt/comments/modernComment_1AC_7633ACD8.xml" ContentType="application/vnd.ms-powerpoint.comments+xml"/>
  <Override PartName="/ppt/comments/modernComment_1AB_C5C69D42.xml" ContentType="application/vnd.ms-powerpoint.comments+xml"/>
  <Override PartName="/ppt/notesSlides/notesSlide5.xml" ContentType="application/vnd.openxmlformats-officedocument.presentationml.notesSlide+xml"/>
  <Override PartName="/ppt/comments/modernComment_196_B72857B9.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0"/>
  </p:notesMasterIdLst>
  <p:handoutMasterIdLst>
    <p:handoutMasterId r:id="rId31"/>
  </p:handoutMasterIdLst>
  <p:sldIdLst>
    <p:sldId id="375" r:id="rId5"/>
    <p:sldId id="411" r:id="rId6"/>
    <p:sldId id="412" r:id="rId7"/>
    <p:sldId id="422" r:id="rId8"/>
    <p:sldId id="305" r:id="rId9"/>
    <p:sldId id="425" r:id="rId10"/>
    <p:sldId id="431" r:id="rId11"/>
    <p:sldId id="408" r:id="rId12"/>
    <p:sldId id="407" r:id="rId13"/>
    <p:sldId id="424" r:id="rId14"/>
    <p:sldId id="429" r:id="rId15"/>
    <p:sldId id="430" r:id="rId16"/>
    <p:sldId id="421" r:id="rId17"/>
    <p:sldId id="420" r:id="rId18"/>
    <p:sldId id="419" r:id="rId19"/>
    <p:sldId id="418" r:id="rId20"/>
    <p:sldId id="417" r:id="rId21"/>
    <p:sldId id="416" r:id="rId22"/>
    <p:sldId id="415" r:id="rId23"/>
    <p:sldId id="414" r:id="rId24"/>
    <p:sldId id="413" r:id="rId25"/>
    <p:sldId id="426" r:id="rId26"/>
    <p:sldId id="428" r:id="rId27"/>
    <p:sldId id="427" r:id="rId28"/>
    <p:sldId id="40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708380D-82F8-A781-0B17-FFD71ED79087}" name="Jindal, Pallavi" initials="JP" userId="S::pjindal2@calstatela.edu::30d1fdf6-2bc4-4002-922b-dcfb859c6b71" providerId="AD"/>
  <p188:author id="{FE4E00BA-86E3-D184-FCB5-6C9970BDBD31}" name="Mamaghani, Fereshteh" initials="MF" userId="S::fmamagh@calstatela.edu::282caff1-a77c-4a06-907f-0ed2c33c4dd4" providerId="AD"/>
  <p188:author id="{D745F6E3-9BFE-B076-2D3E-FB79B549C14D}" name="Mehalana, Vraj K" initials="MK" userId="S::vmehala@calstatela.edu::782c2b9d-4ae8-4cd1-aef2-573aa10fd97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8445A9-9102-4001-9A41-AB387C1A114D}" v="38" dt="2022-05-09T05:59:44.378"/>
    <p1510:client id="{68B4090C-1EAC-49C9-8166-5AD06761E4FA}" v="12" dt="2022-05-08T08:19:23.310"/>
    <p1510:client id="{6C21E19D-2D16-4599-A8B5-042EBABC9B69}" v="13" dt="2022-05-09T00:05:56.958"/>
    <p1510:client id="{7D4418A7-A8D6-4614-A9A5-BF644FA55F5D}" v="199" dt="2022-05-09T06:45:38.176"/>
    <p1510:client id="{8332F8B4-C084-4B94-9607-9A2376637607}" v="32" vWet="33" dt="2022-05-08T19:33:25.203"/>
    <p1510:client id="{9C64431A-42ED-4F59-8CE1-6237511EBD38}" v="116" dt="2022-05-08T04:57:14.965"/>
    <p1510:client id="{BFBA1629-6FBF-4FA0-BC03-163CF3F35C9E}" v="5" dt="2022-05-08T17:38:06.250"/>
    <p1510:client id="{F339B564-E996-4079-957D-366F1546C534}" v="3" dt="2022-05-08T17:28:04.872"/>
    <p1510:client id="{F3407073-18DD-49D6-B978-372733ED8C97}" v="16" dt="2022-05-09T00:23:48.979"/>
    <p1510:client id="{F342006A-0B7F-4146-9C8A-CC7AB0957206}" v="250" dt="2022-05-09T00:36:12.5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halana, Vraj K" userId="S::vmehala@calstatela.edu::782c2b9d-4ae8-4cd1-aef2-573aa10fd97b" providerId="AD" clId="Web-{F3407073-18DD-49D6-B978-372733ED8C97}"/>
    <pc:docChg chg="delSld">
      <pc:chgData name="Mehalana, Vraj K" userId="S::vmehala@calstatela.edu::782c2b9d-4ae8-4cd1-aef2-573aa10fd97b" providerId="AD" clId="Web-{F3407073-18DD-49D6-B978-372733ED8C97}" dt="2022-05-09T00:23:48.979" v="15"/>
      <pc:docMkLst>
        <pc:docMk/>
      </pc:docMkLst>
      <pc:sldChg chg="addCm">
        <pc:chgData name="Mehalana, Vraj K" userId="S::vmehala@calstatela.edu::782c2b9d-4ae8-4cd1-aef2-573aa10fd97b" providerId="AD" clId="Web-{F3407073-18DD-49D6-B978-372733ED8C97}" dt="2022-05-09T00:20:51.631" v="2"/>
        <pc:sldMkLst>
          <pc:docMk/>
          <pc:sldMk cId="1098878064" sldId="304"/>
        </pc:sldMkLst>
      </pc:sldChg>
      <pc:sldChg chg="del">
        <pc:chgData name="Mehalana, Vraj K" userId="S::vmehala@calstatela.edu::782c2b9d-4ae8-4cd1-aef2-573aa10fd97b" providerId="AD" clId="Web-{F3407073-18DD-49D6-B978-372733ED8C97}" dt="2022-05-09T00:23:37.557" v="14"/>
        <pc:sldMkLst>
          <pc:docMk/>
          <pc:sldMk cId="3021999745" sldId="392"/>
        </pc:sldMkLst>
      </pc:sldChg>
      <pc:sldChg chg="modCm">
        <pc:chgData name="Mehalana, Vraj K" userId="S::vmehala@calstatela.edu::782c2b9d-4ae8-4cd1-aef2-573aa10fd97b" providerId="AD" clId="Web-{F3407073-18DD-49D6-B978-372733ED8C97}" dt="2022-05-09T00:23:33.056" v="13"/>
        <pc:sldMkLst>
          <pc:docMk/>
          <pc:sldMk cId="3072874425" sldId="406"/>
        </pc:sldMkLst>
      </pc:sldChg>
      <pc:sldChg chg="addCm">
        <pc:chgData name="Mehalana, Vraj K" userId="S::vmehala@calstatela.edu::782c2b9d-4ae8-4cd1-aef2-573aa10fd97b" providerId="AD" clId="Web-{F3407073-18DD-49D6-B978-372733ED8C97}" dt="2022-05-09T00:20:59.225" v="3"/>
        <pc:sldMkLst>
          <pc:docMk/>
          <pc:sldMk cId="2784907841" sldId="407"/>
        </pc:sldMkLst>
      </pc:sldChg>
      <pc:sldChg chg="modCm">
        <pc:chgData name="Mehalana, Vraj K" userId="S::vmehala@calstatela.edu::782c2b9d-4ae8-4cd1-aef2-573aa10fd97b" providerId="AD" clId="Web-{F3407073-18DD-49D6-B978-372733ED8C97}" dt="2022-05-09T00:20:38.865" v="1"/>
        <pc:sldMkLst>
          <pc:docMk/>
          <pc:sldMk cId="1023125999" sldId="408"/>
        </pc:sldMkLst>
      </pc:sldChg>
      <pc:sldChg chg="addCm">
        <pc:chgData name="Mehalana, Vraj K" userId="S::vmehala@calstatela.edu::782c2b9d-4ae8-4cd1-aef2-573aa10fd97b" providerId="AD" clId="Web-{F3407073-18DD-49D6-B978-372733ED8C97}" dt="2022-05-09T00:22:22.352" v="9"/>
        <pc:sldMkLst>
          <pc:docMk/>
          <pc:sldMk cId="2476353479" sldId="417"/>
        </pc:sldMkLst>
      </pc:sldChg>
      <pc:sldChg chg="addCm">
        <pc:chgData name="Mehalana, Vraj K" userId="S::vmehala@calstatela.edu::782c2b9d-4ae8-4cd1-aef2-573aa10fd97b" providerId="AD" clId="Web-{F3407073-18DD-49D6-B978-372733ED8C97}" dt="2022-05-09T00:21:40.773" v="7"/>
        <pc:sldMkLst>
          <pc:docMk/>
          <pc:sldMk cId="3406521907" sldId="419"/>
        </pc:sldMkLst>
      </pc:sldChg>
      <pc:sldChg chg="addCm">
        <pc:chgData name="Mehalana, Vraj K" userId="S::vmehala@calstatela.edu::782c2b9d-4ae8-4cd1-aef2-573aa10fd97b" providerId="AD" clId="Web-{F3407073-18DD-49D6-B978-372733ED8C97}" dt="2022-05-09T00:22:09.320" v="8"/>
        <pc:sldMkLst>
          <pc:docMk/>
          <pc:sldMk cId="3774006466" sldId="421"/>
        </pc:sldMkLst>
      </pc:sldChg>
      <pc:sldChg chg="addCm">
        <pc:chgData name="Mehalana, Vraj K" userId="S::vmehala@calstatela.edu::782c2b9d-4ae8-4cd1-aef2-573aa10fd97b" providerId="AD" clId="Web-{F3407073-18DD-49D6-B978-372733ED8C97}" dt="2022-05-09T00:21:33.507" v="6"/>
        <pc:sldMkLst>
          <pc:docMk/>
          <pc:sldMk cId="2840608798" sldId="423"/>
        </pc:sldMkLst>
      </pc:sldChg>
      <pc:sldChg chg="addCm modCm">
        <pc:chgData name="Mehalana, Vraj K" userId="S::vmehala@calstatela.edu::782c2b9d-4ae8-4cd1-aef2-573aa10fd97b" providerId="AD" clId="Web-{F3407073-18DD-49D6-B978-372733ED8C97}" dt="2022-05-09T00:21:25.538" v="5"/>
        <pc:sldMkLst>
          <pc:docMk/>
          <pc:sldMk cId="363463904" sldId="424"/>
        </pc:sldMkLst>
      </pc:sldChg>
      <pc:sldChg chg="modCm">
        <pc:chgData name="Mehalana, Vraj K" userId="S::vmehala@calstatela.edu::782c2b9d-4ae8-4cd1-aef2-573aa10fd97b" providerId="AD" clId="Web-{F3407073-18DD-49D6-B978-372733ED8C97}" dt="2022-05-09T00:20:05.802" v="0"/>
        <pc:sldMkLst>
          <pc:docMk/>
          <pc:sldMk cId="4164556153" sldId="425"/>
        </pc:sldMkLst>
      </pc:sldChg>
      <pc:sldChg chg="addCm">
        <pc:chgData name="Mehalana, Vraj K" userId="S::vmehala@calstatela.edu::782c2b9d-4ae8-4cd1-aef2-573aa10fd97b" providerId="AD" clId="Web-{F3407073-18DD-49D6-B978-372733ED8C97}" dt="2022-05-09T00:22:56.540" v="10"/>
        <pc:sldMkLst>
          <pc:docMk/>
          <pc:sldMk cId="3554630232" sldId="426"/>
        </pc:sldMkLst>
      </pc:sldChg>
      <pc:sldChg chg="addCm">
        <pc:chgData name="Mehalana, Vraj K" userId="S::vmehala@calstatela.edu::782c2b9d-4ae8-4cd1-aef2-573aa10fd97b" providerId="AD" clId="Web-{F3407073-18DD-49D6-B978-372733ED8C97}" dt="2022-05-09T00:23:19.572" v="12"/>
        <pc:sldMkLst>
          <pc:docMk/>
          <pc:sldMk cId="3318127938" sldId="427"/>
        </pc:sldMkLst>
      </pc:sldChg>
      <pc:sldChg chg="addCm modCm">
        <pc:chgData name="Mehalana, Vraj K" userId="S::vmehala@calstatela.edu::782c2b9d-4ae8-4cd1-aef2-573aa10fd97b" providerId="AD" clId="Web-{F3407073-18DD-49D6-B978-372733ED8C97}" dt="2022-05-09T00:23:48.979" v="15"/>
        <pc:sldMkLst>
          <pc:docMk/>
          <pc:sldMk cId="1983098072" sldId="428"/>
        </pc:sldMkLst>
      </pc:sldChg>
    </pc:docChg>
  </pc:docChgLst>
  <pc:docChgLst>
    <pc:chgData name="Mehalana, Vraj K" userId="S::vmehala@calstatela.edu::782c2b9d-4ae8-4cd1-aef2-573aa10fd97b" providerId="AD" clId="Web-{6C21E19D-2D16-4599-A8B5-042EBABC9B69}"/>
    <pc:docChg chg="modSld">
      <pc:chgData name="Mehalana, Vraj K" userId="S::vmehala@calstatela.edu::782c2b9d-4ae8-4cd1-aef2-573aa10fd97b" providerId="AD" clId="Web-{6C21E19D-2D16-4599-A8B5-042EBABC9B69}" dt="2022-05-09T00:05:56.958" v="15"/>
      <pc:docMkLst>
        <pc:docMk/>
      </pc:docMkLst>
      <pc:sldChg chg="addSp delSp modSp mod modClrScheme chgLayout">
        <pc:chgData name="Mehalana, Vraj K" userId="S::vmehala@calstatela.edu::782c2b9d-4ae8-4cd1-aef2-573aa10fd97b" providerId="AD" clId="Web-{6C21E19D-2D16-4599-A8B5-042EBABC9B69}" dt="2022-05-09T00:04:53.579" v="13"/>
        <pc:sldMkLst>
          <pc:docMk/>
          <pc:sldMk cId="3021999745" sldId="392"/>
        </pc:sldMkLst>
        <pc:spChg chg="mod">
          <ac:chgData name="Mehalana, Vraj K" userId="S::vmehala@calstatela.edu::782c2b9d-4ae8-4cd1-aef2-573aa10fd97b" providerId="AD" clId="Web-{6C21E19D-2D16-4599-A8B5-042EBABC9B69}" dt="2022-05-09T00:04:47.391" v="11"/>
          <ac:spMkLst>
            <pc:docMk/>
            <pc:sldMk cId="3021999745" sldId="392"/>
            <ac:spMk id="3" creationId="{FD439DD0-579B-4A38-94AC-4A7CC453CC47}"/>
          </ac:spMkLst>
        </pc:spChg>
        <pc:spChg chg="add del mod">
          <ac:chgData name="Mehalana, Vraj K" userId="S::vmehala@calstatela.edu::782c2b9d-4ae8-4cd1-aef2-573aa10fd97b" providerId="AD" clId="Web-{6C21E19D-2D16-4599-A8B5-042EBABC9B69}" dt="2022-05-09T00:04:47.391" v="11"/>
          <ac:spMkLst>
            <pc:docMk/>
            <pc:sldMk cId="3021999745" sldId="392"/>
            <ac:spMk id="4" creationId="{625B9254-7618-6088-7E39-0996A564B372}"/>
          </ac:spMkLst>
        </pc:spChg>
        <pc:spChg chg="add del mod">
          <ac:chgData name="Mehalana, Vraj K" userId="S::vmehala@calstatela.edu::782c2b9d-4ae8-4cd1-aef2-573aa10fd97b" providerId="AD" clId="Web-{6C21E19D-2D16-4599-A8B5-042EBABC9B69}" dt="2022-05-09T00:04:47.360" v="10"/>
          <ac:spMkLst>
            <pc:docMk/>
            <pc:sldMk cId="3021999745" sldId="392"/>
            <ac:spMk id="10" creationId="{C60548F9-6031-B2CD-6FF2-C4BC63AF084A}"/>
          </ac:spMkLst>
        </pc:spChg>
        <pc:spChg chg="add del mod">
          <ac:chgData name="Mehalana, Vraj K" userId="S::vmehala@calstatela.edu::782c2b9d-4ae8-4cd1-aef2-573aa10fd97b" providerId="AD" clId="Web-{6C21E19D-2D16-4599-A8B5-042EBABC9B69}" dt="2022-05-09T00:04:47.360" v="10"/>
          <ac:spMkLst>
            <pc:docMk/>
            <pc:sldMk cId="3021999745" sldId="392"/>
            <ac:spMk id="12" creationId="{66A1CB7C-B212-E1C8-8EDC-61354EEB0C4C}"/>
          </ac:spMkLst>
        </pc:spChg>
        <pc:spChg chg="add mod">
          <ac:chgData name="Mehalana, Vraj K" userId="S::vmehala@calstatela.edu::782c2b9d-4ae8-4cd1-aef2-573aa10fd97b" providerId="AD" clId="Web-{6C21E19D-2D16-4599-A8B5-042EBABC9B69}" dt="2022-05-09T00:04:47.391" v="11"/>
          <ac:spMkLst>
            <pc:docMk/>
            <pc:sldMk cId="3021999745" sldId="392"/>
            <ac:spMk id="15" creationId="{0996BEA9-5AB5-DCEB-408C-AB2741AE09FC}"/>
          </ac:spMkLst>
        </pc:spChg>
        <pc:spChg chg="add mod">
          <ac:chgData name="Mehalana, Vraj K" userId="S::vmehala@calstatela.edu::782c2b9d-4ae8-4cd1-aef2-573aa10fd97b" providerId="AD" clId="Web-{6C21E19D-2D16-4599-A8B5-042EBABC9B69}" dt="2022-05-09T00:04:47.391" v="11"/>
          <ac:spMkLst>
            <pc:docMk/>
            <pc:sldMk cId="3021999745" sldId="392"/>
            <ac:spMk id="16" creationId="{490EE71A-C1AC-8F77-0A5F-0F80D45F7C3E}"/>
          </ac:spMkLst>
        </pc:spChg>
        <pc:picChg chg="del">
          <ac:chgData name="Mehalana, Vraj K" userId="S::vmehala@calstatela.edu::782c2b9d-4ae8-4cd1-aef2-573aa10fd97b" providerId="AD" clId="Web-{6C21E19D-2D16-4599-A8B5-042EBABC9B69}" dt="2022-05-09T00:04:41.844" v="8"/>
          <ac:picMkLst>
            <pc:docMk/>
            <pc:sldMk cId="3021999745" sldId="392"/>
            <ac:picMk id="5" creationId="{318EF587-2197-CC4C-BC9D-6BB7C37E92FB}"/>
          </ac:picMkLst>
        </pc:picChg>
        <pc:picChg chg="add del">
          <ac:chgData name="Mehalana, Vraj K" userId="S::vmehala@calstatela.edu::782c2b9d-4ae8-4cd1-aef2-573aa10fd97b" providerId="AD" clId="Web-{6C21E19D-2D16-4599-A8B5-042EBABC9B69}" dt="2022-05-09T00:04:47.360" v="10"/>
          <ac:picMkLst>
            <pc:docMk/>
            <pc:sldMk cId="3021999745" sldId="392"/>
            <ac:picMk id="6" creationId="{3B4B0759-2EA4-B728-7215-5A7043091F37}"/>
          </ac:picMkLst>
        </pc:picChg>
        <pc:picChg chg="add del mod">
          <ac:chgData name="Mehalana, Vraj K" userId="S::vmehala@calstatela.edu::782c2b9d-4ae8-4cd1-aef2-573aa10fd97b" providerId="AD" clId="Web-{6C21E19D-2D16-4599-A8B5-042EBABC9B69}" dt="2022-05-09T00:04:53.579" v="13"/>
          <ac:picMkLst>
            <pc:docMk/>
            <pc:sldMk cId="3021999745" sldId="392"/>
            <ac:picMk id="14" creationId="{98B6E31E-295B-72B7-1C45-D5304BA730F5}"/>
          </ac:picMkLst>
        </pc:picChg>
        <pc:picChg chg="del">
          <ac:chgData name="Mehalana, Vraj K" userId="S::vmehala@calstatela.edu::782c2b9d-4ae8-4cd1-aef2-573aa10fd97b" providerId="AD" clId="Web-{6C21E19D-2D16-4599-A8B5-042EBABC9B69}" dt="2022-05-09T00:04:40.844" v="7"/>
          <ac:picMkLst>
            <pc:docMk/>
            <pc:sldMk cId="3021999745" sldId="392"/>
            <ac:picMk id="1026" creationId="{AC280737-1183-46F5-B230-ADBBD6C2EAFE}"/>
          </ac:picMkLst>
        </pc:picChg>
      </pc:sldChg>
      <pc:sldChg chg="addCm modCm">
        <pc:chgData name="Mehalana, Vraj K" userId="S::vmehala@calstatela.edu::782c2b9d-4ae8-4cd1-aef2-573aa10fd97b" providerId="AD" clId="Web-{6C21E19D-2D16-4599-A8B5-042EBABC9B69}" dt="2022-05-09T00:05:56.958" v="15"/>
        <pc:sldMkLst>
          <pc:docMk/>
          <pc:sldMk cId="3072874425" sldId="406"/>
        </pc:sldMkLst>
      </pc:sldChg>
      <pc:sldChg chg="modCm">
        <pc:chgData name="Mehalana, Vraj K" userId="S::vmehala@calstatela.edu::782c2b9d-4ae8-4cd1-aef2-573aa10fd97b" providerId="AD" clId="Web-{6C21E19D-2D16-4599-A8B5-042EBABC9B69}" dt="2022-05-09T00:02:21.366" v="0"/>
        <pc:sldMkLst>
          <pc:docMk/>
          <pc:sldMk cId="2606466249" sldId="411"/>
        </pc:sldMkLst>
      </pc:sldChg>
      <pc:sldChg chg="modSp">
        <pc:chgData name="Mehalana, Vraj K" userId="S::vmehala@calstatela.edu::782c2b9d-4ae8-4cd1-aef2-573aa10fd97b" providerId="AD" clId="Web-{6C21E19D-2D16-4599-A8B5-042EBABC9B69}" dt="2022-05-09T00:02:32.757" v="4" actId="1076"/>
        <pc:sldMkLst>
          <pc:docMk/>
          <pc:sldMk cId="2863059686" sldId="412"/>
        </pc:sldMkLst>
        <pc:spChg chg="mod">
          <ac:chgData name="Mehalana, Vraj K" userId="S::vmehala@calstatela.edu::782c2b9d-4ae8-4cd1-aef2-573aa10fd97b" providerId="AD" clId="Web-{6C21E19D-2D16-4599-A8B5-042EBABC9B69}" dt="2022-05-09T00:02:32.757" v="4" actId="1076"/>
          <ac:spMkLst>
            <pc:docMk/>
            <pc:sldMk cId="2863059686" sldId="412"/>
            <ac:spMk id="2" creationId="{D7102D35-8348-43E2-BB79-D0F768AE06C1}"/>
          </ac:spMkLst>
        </pc:spChg>
      </pc:sldChg>
      <pc:sldChg chg="modSp">
        <pc:chgData name="Mehalana, Vraj K" userId="S::vmehala@calstatela.edu::782c2b9d-4ae8-4cd1-aef2-573aa10fd97b" providerId="AD" clId="Web-{6C21E19D-2D16-4599-A8B5-042EBABC9B69}" dt="2022-05-09T00:03:52.090" v="6" actId="20577"/>
        <pc:sldMkLst>
          <pc:docMk/>
          <pc:sldMk cId="1549443913" sldId="420"/>
        </pc:sldMkLst>
        <pc:spChg chg="mod">
          <ac:chgData name="Mehalana, Vraj K" userId="S::vmehala@calstatela.edu::782c2b9d-4ae8-4cd1-aef2-573aa10fd97b" providerId="AD" clId="Web-{6C21E19D-2D16-4599-A8B5-042EBABC9B69}" dt="2022-05-09T00:03:52.090" v="6" actId="20577"/>
          <ac:spMkLst>
            <pc:docMk/>
            <pc:sldMk cId="1549443913" sldId="420"/>
            <ac:spMk id="21" creationId="{B3E69B71-5849-7541-ADEA-D19838B3CF0C}"/>
          </ac:spMkLst>
        </pc:spChg>
      </pc:sldChg>
    </pc:docChg>
  </pc:docChgLst>
  <pc:docChgLst>
    <pc:chgData name="Mehalana, Vraj K" userId="S::vmehala@calstatela.edu::782c2b9d-4ae8-4cd1-aef2-573aa10fd97b" providerId="AD" clId="Web-{F339B564-E996-4079-957D-366F1546C534}"/>
    <pc:docChg chg="mod">
      <pc:chgData name="Mehalana, Vraj K" userId="S::vmehala@calstatela.edu::782c2b9d-4ae8-4cd1-aef2-573aa10fd97b" providerId="AD" clId="Web-{F339B564-E996-4079-957D-366F1546C534}" dt="2022-05-08T17:28:04.872" v="2"/>
      <pc:docMkLst>
        <pc:docMk/>
      </pc:docMkLst>
      <pc:sldChg chg="addCm">
        <pc:chgData name="Mehalana, Vraj K" userId="S::vmehala@calstatela.edu::782c2b9d-4ae8-4cd1-aef2-573aa10fd97b" providerId="AD" clId="Web-{F339B564-E996-4079-957D-366F1546C534}" dt="2022-05-08T17:28:04.872" v="2"/>
        <pc:sldMkLst>
          <pc:docMk/>
          <pc:sldMk cId="3021999745" sldId="392"/>
        </pc:sldMkLst>
      </pc:sldChg>
      <pc:sldChg chg="addCm">
        <pc:chgData name="Mehalana, Vraj K" userId="S::vmehala@calstatela.edu::782c2b9d-4ae8-4cd1-aef2-573aa10fd97b" providerId="AD" clId="Web-{F339B564-E996-4079-957D-366F1546C534}" dt="2022-05-08T17:25:24.785" v="1"/>
        <pc:sldMkLst>
          <pc:docMk/>
          <pc:sldMk cId="3406521907" sldId="419"/>
        </pc:sldMkLst>
      </pc:sldChg>
    </pc:docChg>
  </pc:docChgLst>
  <pc:docChgLst>
    <pc:chgData name="Mamaghani, Fereshteh" userId="S::fmamagh@calstatela.edu::282caff1-a77c-4a06-907f-0ed2c33c4dd4" providerId="AD" clId="Web-{AE223C7E-F7F3-4E31-AC1E-D4CD0EA18F29}"/>
    <pc:docChg chg="addSld modSld">
      <pc:chgData name="Mamaghani, Fereshteh" userId="S::fmamagh@calstatela.edu::282caff1-a77c-4a06-907f-0ed2c33c4dd4" providerId="AD" clId="Web-{AE223C7E-F7F3-4E31-AC1E-D4CD0EA18F29}" dt="2022-05-06T20:17:20.023" v="84" actId="14100"/>
      <pc:docMkLst>
        <pc:docMk/>
      </pc:docMkLst>
      <pc:sldChg chg="addSp delSp modSp">
        <pc:chgData name="Mamaghani, Fereshteh" userId="S::fmamagh@calstatela.edu::282caff1-a77c-4a06-907f-0ed2c33c4dd4" providerId="AD" clId="Web-{AE223C7E-F7F3-4E31-AC1E-D4CD0EA18F29}" dt="2022-05-06T20:05:02.269" v="43"/>
        <pc:sldMkLst>
          <pc:docMk/>
          <pc:sldMk cId="2167823465" sldId="273"/>
        </pc:sldMkLst>
        <pc:spChg chg="add del mod">
          <ac:chgData name="Mamaghani, Fereshteh" userId="S::fmamagh@calstatela.edu::282caff1-a77c-4a06-907f-0ed2c33c4dd4" providerId="AD" clId="Web-{AE223C7E-F7F3-4E31-AC1E-D4CD0EA18F29}" dt="2022-05-06T20:02:35.953" v="5"/>
          <ac:spMkLst>
            <pc:docMk/>
            <pc:sldMk cId="2167823465" sldId="273"/>
            <ac:spMk id="3" creationId="{FC48FCB0-9A2F-CC68-6349-CAA560B6CDD3}"/>
          </ac:spMkLst>
        </pc:spChg>
        <pc:spChg chg="add del mod">
          <ac:chgData name="Mamaghani, Fereshteh" userId="S::fmamagh@calstatela.edu::282caff1-a77c-4a06-907f-0ed2c33c4dd4" providerId="AD" clId="Web-{AE223C7E-F7F3-4E31-AC1E-D4CD0EA18F29}" dt="2022-05-06T20:02:55.235" v="7"/>
          <ac:spMkLst>
            <pc:docMk/>
            <pc:sldMk cId="2167823465" sldId="273"/>
            <ac:spMk id="5" creationId="{CBBED63B-45DA-A967-E586-8DD2738DDA19}"/>
          </ac:spMkLst>
        </pc:spChg>
        <pc:spChg chg="del">
          <ac:chgData name="Mamaghani, Fereshteh" userId="S::fmamagh@calstatela.edu::282caff1-a77c-4a06-907f-0ed2c33c4dd4" providerId="AD" clId="Web-{AE223C7E-F7F3-4E31-AC1E-D4CD0EA18F29}" dt="2022-05-06T20:00:20.481" v="0"/>
          <ac:spMkLst>
            <pc:docMk/>
            <pc:sldMk cId="2167823465" sldId="273"/>
            <ac:spMk id="7" creationId="{F671A034-1CDF-8B46-90C5-63321B0C91BE}"/>
          </ac:spMkLst>
        </pc:spChg>
        <pc:spChg chg="add del">
          <ac:chgData name="Mamaghani, Fereshteh" userId="S::fmamagh@calstatela.edu::282caff1-a77c-4a06-907f-0ed2c33c4dd4" providerId="AD" clId="Web-{AE223C7E-F7F3-4E31-AC1E-D4CD0EA18F29}" dt="2022-05-06T20:05:02.269" v="43"/>
          <ac:spMkLst>
            <pc:docMk/>
            <pc:sldMk cId="2167823465" sldId="273"/>
            <ac:spMk id="8" creationId="{005F61FF-20E3-B6D4-DA3F-055B8486422E}"/>
          </ac:spMkLst>
        </pc:spChg>
        <pc:spChg chg="add del">
          <ac:chgData name="Mamaghani, Fereshteh" userId="S::fmamagh@calstatela.edu::282caff1-a77c-4a06-907f-0ed2c33c4dd4" providerId="AD" clId="Web-{AE223C7E-F7F3-4E31-AC1E-D4CD0EA18F29}" dt="2022-05-06T20:04:59.191" v="42"/>
          <ac:spMkLst>
            <pc:docMk/>
            <pc:sldMk cId="2167823465" sldId="273"/>
            <ac:spMk id="9" creationId="{074BB36F-8C34-F2F4-DD55-94F4D482E01F}"/>
          </ac:spMkLst>
        </pc:spChg>
        <pc:spChg chg="add mod">
          <ac:chgData name="Mamaghani, Fereshteh" userId="S::fmamagh@calstatela.edu::282caff1-a77c-4a06-907f-0ed2c33c4dd4" providerId="AD" clId="Web-{AE223C7E-F7F3-4E31-AC1E-D4CD0EA18F29}" dt="2022-05-06T20:04:22.784" v="37" actId="1076"/>
          <ac:spMkLst>
            <pc:docMk/>
            <pc:sldMk cId="2167823465" sldId="273"/>
            <ac:spMk id="10" creationId="{0BB7C13C-1154-C4B8-1083-2ACF49780704}"/>
          </ac:spMkLst>
        </pc:spChg>
        <pc:spChg chg="mod">
          <ac:chgData name="Mamaghani, Fereshteh" userId="S::fmamagh@calstatela.edu::282caff1-a77c-4a06-907f-0ed2c33c4dd4" providerId="AD" clId="Web-{AE223C7E-F7F3-4E31-AC1E-D4CD0EA18F29}" dt="2022-05-06T20:04:52.550" v="41" actId="20577"/>
          <ac:spMkLst>
            <pc:docMk/>
            <pc:sldMk cId="2167823465" sldId="273"/>
            <ac:spMk id="21" creationId="{B3E69B71-5849-7541-ADEA-D19838B3CF0C}"/>
          </ac:spMkLst>
        </pc:spChg>
        <pc:picChg chg="add mod ord">
          <ac:chgData name="Mamaghani, Fereshteh" userId="S::fmamagh@calstatela.edu::282caff1-a77c-4a06-907f-0ed2c33c4dd4" providerId="AD" clId="Web-{AE223C7E-F7F3-4E31-AC1E-D4CD0EA18F29}" dt="2022-05-06T20:04:34.815" v="40" actId="1076"/>
          <ac:picMkLst>
            <pc:docMk/>
            <pc:sldMk cId="2167823465" sldId="273"/>
            <ac:picMk id="6" creationId="{51F236A0-F8D5-B80C-F565-9F42232FB356}"/>
          </ac:picMkLst>
        </pc:picChg>
        <pc:picChg chg="del">
          <ac:chgData name="Mamaghani, Fereshteh" userId="S::fmamagh@calstatela.edu::282caff1-a77c-4a06-907f-0ed2c33c4dd4" providerId="AD" clId="Web-{AE223C7E-F7F3-4E31-AC1E-D4CD0EA18F29}" dt="2022-05-06T20:02:33.906" v="4"/>
          <ac:picMkLst>
            <pc:docMk/>
            <pc:sldMk cId="2167823465" sldId="273"/>
            <ac:picMk id="26" creationId="{F052F1AC-BE37-2941-839E-B43E10537AD8}"/>
          </ac:picMkLst>
        </pc:picChg>
      </pc:sldChg>
      <pc:sldChg chg="addSp delSp modSp">
        <pc:chgData name="Mamaghani, Fereshteh" userId="S::fmamagh@calstatela.edu::282caff1-a77c-4a06-907f-0ed2c33c4dd4" providerId="AD" clId="Web-{AE223C7E-F7F3-4E31-AC1E-D4CD0EA18F29}" dt="2022-05-06T20:11:59.234" v="62" actId="20577"/>
        <pc:sldMkLst>
          <pc:docMk/>
          <pc:sldMk cId="3843284552" sldId="298"/>
        </pc:sldMkLst>
        <pc:spChg chg="del">
          <ac:chgData name="Mamaghani, Fereshteh" userId="S::fmamagh@calstatela.edu::282caff1-a77c-4a06-907f-0ed2c33c4dd4" providerId="AD" clId="Web-{AE223C7E-F7F3-4E31-AC1E-D4CD0EA18F29}" dt="2022-05-06T20:06:50.616" v="44"/>
          <ac:spMkLst>
            <pc:docMk/>
            <pc:sldMk cId="3843284552" sldId="298"/>
            <ac:spMk id="3" creationId="{65315FCB-0039-EF4F-AFE0-33905D91929E}"/>
          </ac:spMkLst>
        </pc:spChg>
        <pc:spChg chg="add mod">
          <ac:chgData name="Mamaghani, Fereshteh" userId="S::fmamagh@calstatela.edu::282caff1-a77c-4a06-907f-0ed2c33c4dd4" providerId="AD" clId="Web-{AE223C7E-F7F3-4E31-AC1E-D4CD0EA18F29}" dt="2022-05-06T20:11:59.234" v="62" actId="20577"/>
          <ac:spMkLst>
            <pc:docMk/>
            <pc:sldMk cId="3843284552" sldId="298"/>
            <ac:spMk id="4" creationId="{06DA3200-0DBA-969A-5CA9-3403247312DB}"/>
          </ac:spMkLst>
        </pc:spChg>
        <pc:spChg chg="add del mod">
          <ac:chgData name="Mamaghani, Fereshteh" userId="S::fmamagh@calstatela.edu::282caff1-a77c-4a06-907f-0ed2c33c4dd4" providerId="AD" clId="Web-{AE223C7E-F7F3-4E31-AC1E-D4CD0EA18F29}" dt="2022-05-06T20:07:10.070" v="51"/>
          <ac:spMkLst>
            <pc:docMk/>
            <pc:sldMk cId="3843284552" sldId="298"/>
            <ac:spMk id="6" creationId="{EC22EC9C-EA8C-34AF-D147-6604757A8A17}"/>
          </ac:spMkLst>
        </pc:spChg>
        <pc:spChg chg="del">
          <ac:chgData name="Mamaghani, Fereshteh" userId="S::fmamagh@calstatela.edu::282caff1-a77c-4a06-907f-0ed2c33c4dd4" providerId="AD" clId="Web-{AE223C7E-F7F3-4E31-AC1E-D4CD0EA18F29}" dt="2022-05-06T20:07:02.116" v="49"/>
          <ac:spMkLst>
            <pc:docMk/>
            <pc:sldMk cId="3843284552" sldId="298"/>
            <ac:spMk id="7" creationId="{D9218E33-9E8A-D249-93A7-9EDFE3BEA503}"/>
          </ac:spMkLst>
        </pc:spChg>
        <pc:spChg chg="add del mod">
          <ac:chgData name="Mamaghani, Fereshteh" userId="S::fmamagh@calstatela.edu::282caff1-a77c-4a06-907f-0ed2c33c4dd4" providerId="AD" clId="Web-{AE223C7E-F7F3-4E31-AC1E-D4CD0EA18F29}" dt="2022-05-06T20:07:07.804" v="50"/>
          <ac:spMkLst>
            <pc:docMk/>
            <pc:sldMk cId="3843284552" sldId="298"/>
            <ac:spMk id="9" creationId="{E14685FE-85E7-F287-669A-594E42BE616C}"/>
          </ac:spMkLst>
        </pc:spChg>
        <pc:spChg chg="del">
          <ac:chgData name="Mamaghani, Fereshteh" userId="S::fmamagh@calstatela.edu::282caff1-a77c-4a06-907f-0ed2c33c4dd4" providerId="AD" clId="Web-{AE223C7E-F7F3-4E31-AC1E-D4CD0EA18F29}" dt="2022-05-06T20:06:59.147" v="48"/>
          <ac:spMkLst>
            <pc:docMk/>
            <pc:sldMk cId="3843284552" sldId="298"/>
            <ac:spMk id="16" creationId="{61E23B57-A482-8F4B-9021-86FE326A6D10}"/>
          </ac:spMkLst>
        </pc:spChg>
        <pc:spChg chg="mod">
          <ac:chgData name="Mamaghani, Fereshteh" userId="S::fmamagh@calstatela.edu::282caff1-a77c-4a06-907f-0ed2c33c4dd4" providerId="AD" clId="Web-{AE223C7E-F7F3-4E31-AC1E-D4CD0EA18F29}" dt="2022-05-06T20:06:55.725" v="47" actId="20577"/>
          <ac:spMkLst>
            <pc:docMk/>
            <pc:sldMk cId="3843284552" sldId="298"/>
            <ac:spMk id="17" creationId="{F0150DF7-4A8B-444C-8CA1-24A9B9191B80}"/>
          </ac:spMkLst>
        </pc:spChg>
      </pc:sldChg>
      <pc:sldChg chg="addSp delSp modSp add replId">
        <pc:chgData name="Mamaghani, Fereshteh" userId="S::fmamagh@calstatela.edu::282caff1-a77c-4a06-907f-0ed2c33c4dd4" providerId="AD" clId="Web-{AE223C7E-F7F3-4E31-AC1E-D4CD0EA18F29}" dt="2022-05-06T20:17:20.023" v="84" actId="14100"/>
        <pc:sldMkLst>
          <pc:docMk/>
          <pc:sldMk cId="2837967750" sldId="409"/>
        </pc:sldMkLst>
        <pc:spChg chg="add del mod">
          <ac:chgData name="Mamaghani, Fereshteh" userId="S::fmamagh@calstatela.edu::282caff1-a77c-4a06-907f-0ed2c33c4dd4" providerId="AD" clId="Web-{AE223C7E-F7F3-4E31-AC1E-D4CD0EA18F29}" dt="2022-05-06T20:16:48.022" v="76"/>
          <ac:spMkLst>
            <pc:docMk/>
            <pc:sldMk cId="2837967750" sldId="409"/>
            <ac:spMk id="3" creationId="{5A4011D5-F26E-B7B4-E1F5-0489F7E938A2}"/>
          </ac:spMkLst>
        </pc:spChg>
        <pc:spChg chg="mod">
          <ac:chgData name="Mamaghani, Fereshteh" userId="S::fmamagh@calstatela.edu::282caff1-a77c-4a06-907f-0ed2c33c4dd4" providerId="AD" clId="Web-{AE223C7E-F7F3-4E31-AC1E-D4CD0EA18F29}" dt="2022-05-06T20:17:20.023" v="84" actId="14100"/>
          <ac:spMkLst>
            <pc:docMk/>
            <pc:sldMk cId="2837967750" sldId="409"/>
            <ac:spMk id="10" creationId="{0BB7C13C-1154-C4B8-1083-2ACF49780704}"/>
          </ac:spMkLst>
        </pc:spChg>
        <pc:spChg chg="mod">
          <ac:chgData name="Mamaghani, Fereshteh" userId="S::fmamagh@calstatela.edu::282caff1-a77c-4a06-907f-0ed2c33c4dd4" providerId="AD" clId="Web-{AE223C7E-F7F3-4E31-AC1E-D4CD0EA18F29}" dt="2022-05-06T20:12:37.953" v="67" actId="14100"/>
          <ac:spMkLst>
            <pc:docMk/>
            <pc:sldMk cId="2837967750" sldId="409"/>
            <ac:spMk id="21" creationId="{B3E69B71-5849-7541-ADEA-D19838B3CF0C}"/>
          </ac:spMkLst>
        </pc:spChg>
        <pc:picChg chg="add mod ord">
          <ac:chgData name="Mamaghani, Fereshteh" userId="S::fmamagh@calstatela.edu::282caff1-a77c-4a06-907f-0ed2c33c4dd4" providerId="AD" clId="Web-{AE223C7E-F7F3-4E31-AC1E-D4CD0EA18F29}" dt="2022-05-06T20:17:00.226" v="80" actId="1076"/>
          <ac:picMkLst>
            <pc:docMk/>
            <pc:sldMk cId="2837967750" sldId="409"/>
            <ac:picMk id="4" creationId="{B1602BE6-8DF4-2179-3471-DA88155369BB}"/>
          </ac:picMkLst>
        </pc:picChg>
        <pc:picChg chg="del">
          <ac:chgData name="Mamaghani, Fereshteh" userId="S::fmamagh@calstatela.edu::282caff1-a77c-4a06-907f-0ed2c33c4dd4" providerId="AD" clId="Web-{AE223C7E-F7F3-4E31-AC1E-D4CD0EA18F29}" dt="2022-05-06T20:16:45.257" v="75"/>
          <ac:picMkLst>
            <pc:docMk/>
            <pc:sldMk cId="2837967750" sldId="409"/>
            <ac:picMk id="6" creationId="{51F236A0-F8D5-B80C-F565-9F42232FB356}"/>
          </ac:picMkLst>
        </pc:picChg>
      </pc:sldChg>
      <pc:sldChg chg="modSp add replId">
        <pc:chgData name="Mamaghani, Fereshteh" userId="S::fmamagh@calstatela.edu::282caff1-a77c-4a06-907f-0ed2c33c4dd4" providerId="AD" clId="Web-{AE223C7E-F7F3-4E31-AC1E-D4CD0EA18F29}" dt="2022-05-06T20:13:23.923" v="74" actId="14100"/>
        <pc:sldMkLst>
          <pc:docMk/>
          <pc:sldMk cId="4045471644" sldId="410"/>
        </pc:sldMkLst>
        <pc:spChg chg="mod">
          <ac:chgData name="Mamaghani, Fereshteh" userId="S::fmamagh@calstatela.edu::282caff1-a77c-4a06-907f-0ed2c33c4dd4" providerId="AD" clId="Web-{AE223C7E-F7F3-4E31-AC1E-D4CD0EA18F29}" dt="2022-05-06T20:13:12.720" v="72" actId="1076"/>
          <ac:spMkLst>
            <pc:docMk/>
            <pc:sldMk cId="4045471644" sldId="410"/>
            <ac:spMk id="4" creationId="{06DA3200-0DBA-969A-5CA9-3403247312DB}"/>
          </ac:spMkLst>
        </pc:spChg>
        <pc:spChg chg="mod">
          <ac:chgData name="Mamaghani, Fereshteh" userId="S::fmamagh@calstatela.edu::282caff1-a77c-4a06-907f-0ed2c33c4dd4" providerId="AD" clId="Web-{AE223C7E-F7F3-4E31-AC1E-D4CD0EA18F29}" dt="2022-05-06T20:13:23.923" v="74" actId="14100"/>
          <ac:spMkLst>
            <pc:docMk/>
            <pc:sldMk cId="4045471644" sldId="410"/>
            <ac:spMk id="17" creationId="{F0150DF7-4A8B-444C-8CA1-24A9B9191B80}"/>
          </ac:spMkLst>
        </pc:spChg>
      </pc:sldChg>
    </pc:docChg>
  </pc:docChgLst>
  <pc:docChgLst>
    <pc:chgData name="Mehalana, Vraj K" userId="S::vmehala@calstatela.edu::782c2b9d-4ae8-4cd1-aef2-573aa10fd97b" providerId="AD" clId="Web-{BFBA1629-6FBF-4FA0-BC03-163CF3F35C9E}"/>
    <pc:docChg chg="">
      <pc:chgData name="Mehalana, Vraj K" userId="S::vmehala@calstatela.edu::782c2b9d-4ae8-4cd1-aef2-573aa10fd97b" providerId="AD" clId="Web-{BFBA1629-6FBF-4FA0-BC03-163CF3F35C9E}" dt="2022-05-08T17:38:06.250" v="4"/>
      <pc:docMkLst>
        <pc:docMk/>
      </pc:docMkLst>
      <pc:sldChg chg="addCm">
        <pc:chgData name="Mehalana, Vraj K" userId="S::vmehala@calstatela.edu::782c2b9d-4ae8-4cd1-aef2-573aa10fd97b" providerId="AD" clId="Web-{BFBA1629-6FBF-4FA0-BC03-163CF3F35C9E}" dt="2022-05-08T17:38:06.250" v="4"/>
        <pc:sldMkLst>
          <pc:docMk/>
          <pc:sldMk cId="1023125999" sldId="408"/>
        </pc:sldMkLst>
      </pc:sldChg>
      <pc:sldChg chg="addCm">
        <pc:chgData name="Mehalana, Vraj K" userId="S::vmehala@calstatela.edu::782c2b9d-4ae8-4cd1-aef2-573aa10fd97b" providerId="AD" clId="Web-{BFBA1629-6FBF-4FA0-BC03-163CF3F35C9E}" dt="2022-05-08T17:36:26.317" v="0"/>
        <pc:sldMkLst>
          <pc:docMk/>
          <pc:sldMk cId="2606466249" sldId="411"/>
        </pc:sldMkLst>
      </pc:sldChg>
      <pc:sldChg chg="addCm">
        <pc:chgData name="Mehalana, Vraj K" userId="S::vmehala@calstatela.edu::782c2b9d-4ae8-4cd1-aef2-573aa10fd97b" providerId="AD" clId="Web-{BFBA1629-6FBF-4FA0-BC03-163CF3F35C9E}" dt="2022-05-08T17:36:44.974" v="1"/>
        <pc:sldMkLst>
          <pc:docMk/>
          <pc:sldMk cId="2863059686" sldId="412"/>
        </pc:sldMkLst>
      </pc:sldChg>
      <pc:sldChg chg="addCm modCm">
        <pc:chgData name="Mehalana, Vraj K" userId="S::vmehala@calstatela.edu::782c2b9d-4ae8-4cd1-aef2-573aa10fd97b" providerId="AD" clId="Web-{BFBA1629-6FBF-4FA0-BC03-163CF3F35C9E}" dt="2022-05-08T17:37:20.279" v="3"/>
        <pc:sldMkLst>
          <pc:docMk/>
          <pc:sldMk cId="4164556153" sldId="425"/>
        </pc:sldMkLst>
      </pc:sldChg>
    </pc:docChg>
  </pc:docChgLst>
  <pc:docChgLst>
    <pc:chgData name="Mamaghani, Fereshteh" userId="S::fmamagh@calstatela.edu::282caff1-a77c-4a06-907f-0ed2c33c4dd4" providerId="AD" clId="Web-{8332F8B4-C084-4B94-9607-9A2376637607}"/>
    <pc:docChg chg="mod modSld">
      <pc:chgData name="Mamaghani, Fereshteh" userId="S::fmamagh@calstatela.edu::282caff1-a77c-4a06-907f-0ed2c33c4dd4" providerId="AD" clId="Web-{8332F8B4-C084-4B94-9607-9A2376637607}" dt="2022-05-08T19:33:24.047" v="31" actId="1076"/>
      <pc:docMkLst>
        <pc:docMk/>
      </pc:docMkLst>
      <pc:sldChg chg="modSp">
        <pc:chgData name="Mamaghani, Fereshteh" userId="S::fmamagh@calstatela.edu::282caff1-a77c-4a06-907f-0ed2c33c4dd4" providerId="AD" clId="Web-{8332F8B4-C084-4B94-9607-9A2376637607}" dt="2022-05-08T19:33:24.047" v="31" actId="1076"/>
        <pc:sldMkLst>
          <pc:docMk/>
          <pc:sldMk cId="158632233" sldId="418"/>
        </pc:sldMkLst>
        <pc:spChg chg="mod">
          <ac:chgData name="Mamaghani, Fereshteh" userId="S::fmamagh@calstatela.edu::282caff1-a77c-4a06-907f-0ed2c33c4dd4" providerId="AD" clId="Web-{8332F8B4-C084-4B94-9607-9A2376637607}" dt="2022-05-08T19:33:24.047" v="31" actId="1076"/>
          <ac:spMkLst>
            <pc:docMk/>
            <pc:sldMk cId="158632233" sldId="418"/>
            <ac:spMk id="17" creationId="{F0150DF7-4A8B-444C-8CA1-24A9B9191B80}"/>
          </ac:spMkLst>
        </pc:spChg>
      </pc:sldChg>
      <pc:sldChg chg="modCm">
        <pc:chgData name="Mamaghani, Fereshteh" userId="S::fmamagh@calstatela.edu::282caff1-a77c-4a06-907f-0ed2c33c4dd4" providerId="AD" clId="Web-{8332F8B4-C084-4B94-9607-9A2376637607}" dt="2022-05-08T19:28:59.323" v="1"/>
        <pc:sldMkLst>
          <pc:docMk/>
          <pc:sldMk cId="4164556153" sldId="425"/>
        </pc:sldMkLst>
      </pc:sldChg>
    </pc:docChg>
  </pc:docChgLst>
  <pc:docChgLst>
    <pc:chgData name="Mamaghani, Fereshteh" userId="S::fmamagh@calstatela.edu::282caff1-a77c-4a06-907f-0ed2c33c4dd4" providerId="AD" clId="Web-{9C64431A-42ED-4F59-8CE1-6237511EBD38}"/>
    <pc:docChg chg="modSld">
      <pc:chgData name="Mamaghani, Fereshteh" userId="S::fmamagh@calstatela.edu::282caff1-a77c-4a06-907f-0ed2c33c4dd4" providerId="AD" clId="Web-{9C64431A-42ED-4F59-8CE1-6237511EBD38}" dt="2022-05-08T04:57:14.965" v="122" actId="20577"/>
      <pc:docMkLst>
        <pc:docMk/>
      </pc:docMkLst>
      <pc:sldChg chg="modSp">
        <pc:chgData name="Mamaghani, Fereshteh" userId="S::fmamagh@calstatela.edu::282caff1-a77c-4a06-907f-0ed2c33c4dd4" providerId="AD" clId="Web-{9C64431A-42ED-4F59-8CE1-6237511EBD38}" dt="2022-05-08T04:57:14.965" v="122" actId="20577"/>
        <pc:sldMkLst>
          <pc:docMk/>
          <pc:sldMk cId="3843284552" sldId="298"/>
        </pc:sldMkLst>
        <pc:spChg chg="mod">
          <ac:chgData name="Mamaghani, Fereshteh" userId="S::fmamagh@calstatela.edu::282caff1-a77c-4a06-907f-0ed2c33c4dd4" providerId="AD" clId="Web-{9C64431A-42ED-4F59-8CE1-6237511EBD38}" dt="2022-05-08T04:56:53.949" v="117" actId="1076"/>
          <ac:spMkLst>
            <pc:docMk/>
            <pc:sldMk cId="3843284552" sldId="298"/>
            <ac:spMk id="4" creationId="{06DA3200-0DBA-969A-5CA9-3403247312DB}"/>
          </ac:spMkLst>
        </pc:spChg>
        <pc:spChg chg="mod">
          <ac:chgData name="Mamaghani, Fereshteh" userId="S::fmamagh@calstatela.edu::282caff1-a77c-4a06-907f-0ed2c33c4dd4" providerId="AD" clId="Web-{9C64431A-42ED-4F59-8CE1-6237511EBD38}" dt="2022-05-08T04:57:14.965" v="122" actId="20577"/>
          <ac:spMkLst>
            <pc:docMk/>
            <pc:sldMk cId="3843284552" sldId="298"/>
            <ac:spMk id="17" creationId="{F0150DF7-4A8B-444C-8CA1-24A9B9191B80}"/>
          </ac:spMkLst>
        </pc:spChg>
        <pc:spChg chg="mod">
          <ac:chgData name="Mamaghani, Fereshteh" userId="S::fmamagh@calstatela.edu::282caff1-a77c-4a06-907f-0ed2c33c4dd4" providerId="AD" clId="Web-{9C64431A-42ED-4F59-8CE1-6237511EBD38}" dt="2022-05-08T04:54:31.602" v="105" actId="1076"/>
          <ac:spMkLst>
            <pc:docMk/>
            <pc:sldMk cId="3843284552" sldId="298"/>
            <ac:spMk id="22" creationId="{E93AABDC-C3FD-F345-990B-6E2D88310423}"/>
          </ac:spMkLst>
        </pc:spChg>
      </pc:sldChg>
      <pc:sldChg chg="modSp">
        <pc:chgData name="Mamaghani, Fereshteh" userId="S::fmamagh@calstatela.edu::282caff1-a77c-4a06-907f-0ed2c33c4dd4" providerId="AD" clId="Web-{9C64431A-42ED-4F59-8CE1-6237511EBD38}" dt="2022-05-08T04:48:45.110" v="83" actId="20577"/>
        <pc:sldMkLst>
          <pc:docMk/>
          <pc:sldMk cId="4045471644" sldId="410"/>
        </pc:sldMkLst>
        <pc:spChg chg="mod">
          <ac:chgData name="Mamaghani, Fereshteh" userId="S::fmamagh@calstatela.edu::282caff1-a77c-4a06-907f-0ed2c33c4dd4" providerId="AD" clId="Web-{9C64431A-42ED-4F59-8CE1-6237511EBD38}" dt="2022-05-08T04:48:45.110" v="83" actId="20577"/>
          <ac:spMkLst>
            <pc:docMk/>
            <pc:sldMk cId="4045471644" sldId="410"/>
            <ac:spMk id="4" creationId="{06DA3200-0DBA-969A-5CA9-3403247312DB}"/>
          </ac:spMkLst>
        </pc:spChg>
      </pc:sldChg>
    </pc:docChg>
  </pc:docChgLst>
  <pc:docChgLst>
    <pc:chgData name="Jindal, Pallavi" userId="30d1fdf6-2bc4-4002-922b-dcfb859c6b71" providerId="ADAL" clId="{F342006A-0B7F-4146-9C8A-CC7AB0957206}"/>
    <pc:docChg chg="undo custSel addSld delSld modSld sldOrd">
      <pc:chgData name="Jindal, Pallavi" userId="30d1fdf6-2bc4-4002-922b-dcfb859c6b71" providerId="ADAL" clId="{F342006A-0B7F-4146-9C8A-CC7AB0957206}" dt="2022-05-09T00:38:36.310" v="990"/>
      <pc:docMkLst>
        <pc:docMk/>
      </pc:docMkLst>
      <pc:sldChg chg="del">
        <pc:chgData name="Jindal, Pallavi" userId="30d1fdf6-2bc4-4002-922b-dcfb859c6b71" providerId="ADAL" clId="{F342006A-0B7F-4146-9C8A-CC7AB0957206}" dt="2022-05-08T17:31:52.154" v="644" actId="47"/>
        <pc:sldMkLst>
          <pc:docMk/>
          <pc:sldMk cId="2167823465" sldId="273"/>
        </pc:sldMkLst>
      </pc:sldChg>
      <pc:sldChg chg="modSp mod">
        <pc:chgData name="Jindal, Pallavi" userId="30d1fdf6-2bc4-4002-922b-dcfb859c6b71" providerId="ADAL" clId="{F342006A-0B7F-4146-9C8A-CC7AB0957206}" dt="2022-05-08T16:35:20.675" v="286" actId="27636"/>
        <pc:sldMkLst>
          <pc:docMk/>
          <pc:sldMk cId="3843284552" sldId="298"/>
        </pc:sldMkLst>
        <pc:spChg chg="mod">
          <ac:chgData name="Jindal, Pallavi" userId="30d1fdf6-2bc4-4002-922b-dcfb859c6b71" providerId="ADAL" clId="{F342006A-0B7F-4146-9C8A-CC7AB0957206}" dt="2022-05-08T16:35:20.675" v="286" actId="27636"/>
          <ac:spMkLst>
            <pc:docMk/>
            <pc:sldMk cId="3843284552" sldId="298"/>
            <ac:spMk id="17" creationId="{F0150DF7-4A8B-444C-8CA1-24A9B9191B80}"/>
          </ac:spMkLst>
        </pc:spChg>
      </pc:sldChg>
      <pc:sldChg chg="del">
        <pc:chgData name="Jindal, Pallavi" userId="30d1fdf6-2bc4-4002-922b-dcfb859c6b71" providerId="ADAL" clId="{F342006A-0B7F-4146-9C8A-CC7AB0957206}" dt="2022-05-08T17:37:43.940" v="651" actId="47"/>
        <pc:sldMkLst>
          <pc:docMk/>
          <pc:sldMk cId="3480697386" sldId="303"/>
        </pc:sldMkLst>
      </pc:sldChg>
      <pc:sldChg chg="modSp del mod ord">
        <pc:chgData name="Jindal, Pallavi" userId="30d1fdf6-2bc4-4002-922b-dcfb859c6b71" providerId="ADAL" clId="{F342006A-0B7F-4146-9C8A-CC7AB0957206}" dt="2022-05-09T00:21:00.942" v="912" actId="47"/>
        <pc:sldMkLst>
          <pc:docMk/>
          <pc:sldMk cId="1098878064" sldId="304"/>
        </pc:sldMkLst>
        <pc:spChg chg="mod">
          <ac:chgData name="Jindal, Pallavi" userId="30d1fdf6-2bc4-4002-922b-dcfb859c6b71" providerId="ADAL" clId="{F342006A-0B7F-4146-9C8A-CC7AB0957206}" dt="2022-05-08T17:53:47.779" v="741" actId="20577"/>
          <ac:spMkLst>
            <pc:docMk/>
            <pc:sldMk cId="1098878064" sldId="304"/>
            <ac:spMk id="3" creationId="{12B178B4-CDED-454C-BED2-2E2B10ADA703}"/>
          </ac:spMkLst>
        </pc:spChg>
      </pc:sldChg>
      <pc:sldChg chg="addSp delSp modSp mod modClrScheme addCm chgLayout modNotesTx">
        <pc:chgData name="Jindal, Pallavi" userId="30d1fdf6-2bc4-4002-922b-dcfb859c6b71" providerId="ADAL" clId="{F342006A-0B7F-4146-9C8A-CC7AB0957206}" dt="2022-05-09T00:38:36.310" v="990"/>
        <pc:sldMkLst>
          <pc:docMk/>
          <pc:sldMk cId="2625297165" sldId="305"/>
        </pc:sldMkLst>
        <pc:spChg chg="mod ord">
          <ac:chgData name="Jindal, Pallavi" userId="30d1fdf6-2bc4-4002-922b-dcfb859c6b71" providerId="ADAL" clId="{F342006A-0B7F-4146-9C8A-CC7AB0957206}" dt="2022-05-09T00:28:37.419" v="970" actId="26606"/>
          <ac:spMkLst>
            <pc:docMk/>
            <pc:sldMk cId="2625297165" sldId="305"/>
            <ac:spMk id="3" creationId="{12B178B4-CDED-454C-BED2-2E2B10ADA703}"/>
          </ac:spMkLst>
        </pc:spChg>
        <pc:spChg chg="del mod">
          <ac:chgData name="Jindal, Pallavi" userId="30d1fdf6-2bc4-4002-922b-dcfb859c6b71" providerId="ADAL" clId="{F342006A-0B7F-4146-9C8A-CC7AB0957206}" dt="2022-05-09T00:26:26.377" v="956" actId="478"/>
          <ac:spMkLst>
            <pc:docMk/>
            <pc:sldMk cId="2625297165" sldId="305"/>
            <ac:spMk id="7" creationId="{54E9E228-B02C-3941-B458-23CB2D67B476}"/>
          </ac:spMkLst>
        </pc:spChg>
        <pc:picChg chg="add mod ord">
          <ac:chgData name="Jindal, Pallavi" userId="30d1fdf6-2bc4-4002-922b-dcfb859c6b71" providerId="ADAL" clId="{F342006A-0B7F-4146-9C8A-CC7AB0957206}" dt="2022-05-09T00:28:47.989" v="972" actId="27614"/>
          <ac:picMkLst>
            <pc:docMk/>
            <pc:sldMk cId="2625297165" sldId="305"/>
            <ac:picMk id="2" creationId="{EA51BCB7-A54B-402F-8703-DF5A8A559859}"/>
          </ac:picMkLst>
        </pc:picChg>
        <pc:picChg chg="add mod">
          <ac:chgData name="Jindal, Pallavi" userId="30d1fdf6-2bc4-4002-922b-dcfb859c6b71" providerId="ADAL" clId="{F342006A-0B7F-4146-9C8A-CC7AB0957206}" dt="2022-05-09T00:28:47.895" v="971" actId="27614"/>
          <ac:picMkLst>
            <pc:docMk/>
            <pc:sldMk cId="2625297165" sldId="305"/>
            <ac:picMk id="3074" creationId="{3EA7D81A-94D0-48A5-A892-684966506A7C}"/>
          </ac:picMkLst>
        </pc:picChg>
      </pc:sldChg>
      <pc:sldChg chg="del">
        <pc:chgData name="Jindal, Pallavi" userId="30d1fdf6-2bc4-4002-922b-dcfb859c6b71" providerId="ADAL" clId="{F342006A-0B7F-4146-9C8A-CC7AB0957206}" dt="2022-05-08T16:46:06.182" v="575" actId="47"/>
        <pc:sldMkLst>
          <pc:docMk/>
          <pc:sldMk cId="4067864897" sldId="384"/>
        </pc:sldMkLst>
      </pc:sldChg>
      <pc:sldChg chg="addSp modSp add del mod delCm">
        <pc:chgData name="Jindal, Pallavi" userId="30d1fdf6-2bc4-4002-922b-dcfb859c6b71" providerId="ADAL" clId="{F342006A-0B7F-4146-9C8A-CC7AB0957206}" dt="2022-05-09T00:11:18.904" v="895" actId="47"/>
        <pc:sldMkLst>
          <pc:docMk/>
          <pc:sldMk cId="3021999745" sldId="392"/>
        </pc:sldMkLst>
        <pc:picChg chg="mod ord">
          <ac:chgData name="Jindal, Pallavi" userId="30d1fdf6-2bc4-4002-922b-dcfb859c6b71" providerId="ADAL" clId="{F342006A-0B7F-4146-9C8A-CC7AB0957206}" dt="2022-05-08T17:44:02.119" v="671" actId="1076"/>
          <ac:picMkLst>
            <pc:docMk/>
            <pc:sldMk cId="3021999745" sldId="392"/>
            <ac:picMk id="5" creationId="{318EF587-2197-CC4C-BC9D-6BB7C37E92FB}"/>
          </ac:picMkLst>
        </pc:picChg>
        <pc:picChg chg="add mod">
          <ac:chgData name="Jindal, Pallavi" userId="30d1fdf6-2bc4-4002-922b-dcfb859c6b71" providerId="ADAL" clId="{F342006A-0B7F-4146-9C8A-CC7AB0957206}" dt="2022-05-08T19:43:46.800" v="881" actId="1076"/>
          <ac:picMkLst>
            <pc:docMk/>
            <pc:sldMk cId="3021999745" sldId="392"/>
            <ac:picMk id="1026" creationId="{AC280737-1183-46F5-B230-ADBBD6C2EAFE}"/>
          </ac:picMkLst>
        </pc:picChg>
      </pc:sldChg>
      <pc:sldChg chg="addSp delSp modSp mod ord setBg modCm modNotesTx">
        <pc:chgData name="Jindal, Pallavi" userId="30d1fdf6-2bc4-4002-922b-dcfb859c6b71" providerId="ADAL" clId="{F342006A-0B7F-4146-9C8A-CC7AB0957206}" dt="2022-05-09T00:11:49.434" v="897"/>
        <pc:sldMkLst>
          <pc:docMk/>
          <pc:sldMk cId="3072874425" sldId="406"/>
        </pc:sldMkLst>
        <pc:spChg chg="mod">
          <ac:chgData name="Jindal, Pallavi" userId="30d1fdf6-2bc4-4002-922b-dcfb859c6b71" providerId="ADAL" clId="{F342006A-0B7F-4146-9C8A-CC7AB0957206}" dt="2022-05-08T18:05:02.403" v="769" actId="1076"/>
          <ac:spMkLst>
            <pc:docMk/>
            <pc:sldMk cId="3072874425" sldId="406"/>
            <ac:spMk id="3" creationId="{12B178B4-CDED-454C-BED2-2E2B10ADA703}"/>
          </ac:spMkLst>
        </pc:spChg>
        <pc:spChg chg="del mod">
          <ac:chgData name="Jindal, Pallavi" userId="30d1fdf6-2bc4-4002-922b-dcfb859c6b71" providerId="ADAL" clId="{F342006A-0B7F-4146-9C8A-CC7AB0957206}" dt="2022-05-09T00:10:17.838" v="886" actId="478"/>
          <ac:spMkLst>
            <pc:docMk/>
            <pc:sldMk cId="3072874425" sldId="406"/>
            <ac:spMk id="7" creationId="{54E9E228-B02C-3941-B458-23CB2D67B476}"/>
          </ac:spMkLst>
        </pc:spChg>
        <pc:picChg chg="mod">
          <ac:chgData name="Jindal, Pallavi" userId="30d1fdf6-2bc4-4002-922b-dcfb859c6b71" providerId="ADAL" clId="{F342006A-0B7F-4146-9C8A-CC7AB0957206}" dt="2022-05-08T18:04:22.786" v="761" actId="1076"/>
          <ac:picMkLst>
            <pc:docMk/>
            <pc:sldMk cId="3072874425" sldId="406"/>
            <ac:picMk id="9" creationId="{B7E68695-0DB5-1946-B945-66E677B1128F}"/>
          </ac:picMkLst>
        </pc:picChg>
        <pc:picChg chg="add mod">
          <ac:chgData name="Jindal, Pallavi" userId="30d1fdf6-2bc4-4002-922b-dcfb859c6b71" providerId="ADAL" clId="{F342006A-0B7F-4146-9C8A-CC7AB0957206}" dt="2022-05-09T00:10:42.458" v="890" actId="14100"/>
          <ac:picMkLst>
            <pc:docMk/>
            <pc:sldMk cId="3072874425" sldId="406"/>
            <ac:picMk id="1026" creationId="{DB758650-C49B-4B6C-B81C-A7C184614A41}"/>
          </ac:picMkLst>
        </pc:picChg>
      </pc:sldChg>
      <pc:sldChg chg="modSp add mod">
        <pc:chgData name="Jindal, Pallavi" userId="30d1fdf6-2bc4-4002-922b-dcfb859c6b71" providerId="ADAL" clId="{F342006A-0B7F-4146-9C8A-CC7AB0957206}" dt="2022-05-08T16:44:19.008" v="570" actId="948"/>
        <pc:sldMkLst>
          <pc:docMk/>
          <pc:sldMk cId="2784907841" sldId="407"/>
        </pc:sldMkLst>
        <pc:spChg chg="mod">
          <ac:chgData name="Jindal, Pallavi" userId="30d1fdf6-2bc4-4002-922b-dcfb859c6b71" providerId="ADAL" clId="{F342006A-0B7F-4146-9C8A-CC7AB0957206}" dt="2022-05-07T18:28:49.362" v="179" actId="1076"/>
          <ac:spMkLst>
            <pc:docMk/>
            <pc:sldMk cId="2784907841" sldId="407"/>
            <ac:spMk id="3" creationId="{12B178B4-CDED-454C-BED2-2E2B10ADA703}"/>
          </ac:spMkLst>
        </pc:spChg>
        <pc:spChg chg="mod">
          <ac:chgData name="Jindal, Pallavi" userId="30d1fdf6-2bc4-4002-922b-dcfb859c6b71" providerId="ADAL" clId="{F342006A-0B7F-4146-9C8A-CC7AB0957206}" dt="2022-05-08T16:44:19.008" v="570" actId="948"/>
          <ac:spMkLst>
            <pc:docMk/>
            <pc:sldMk cId="2784907841" sldId="407"/>
            <ac:spMk id="7" creationId="{54E9E228-B02C-3941-B458-23CB2D67B476}"/>
          </ac:spMkLst>
        </pc:spChg>
      </pc:sldChg>
      <pc:sldChg chg="modSp add mod ord modCm">
        <pc:chgData name="Jindal, Pallavi" userId="30d1fdf6-2bc4-4002-922b-dcfb859c6b71" providerId="ADAL" clId="{F342006A-0B7F-4146-9C8A-CC7AB0957206}" dt="2022-05-08T23:59:13.291" v="883"/>
        <pc:sldMkLst>
          <pc:docMk/>
          <pc:sldMk cId="1023125999" sldId="408"/>
        </pc:sldMkLst>
        <pc:spChg chg="mod">
          <ac:chgData name="Jindal, Pallavi" userId="30d1fdf6-2bc4-4002-922b-dcfb859c6b71" providerId="ADAL" clId="{F342006A-0B7F-4146-9C8A-CC7AB0957206}" dt="2022-05-05T18:45:37.960" v="34" actId="20577"/>
          <ac:spMkLst>
            <pc:docMk/>
            <pc:sldMk cId="1023125999" sldId="408"/>
            <ac:spMk id="3" creationId="{12B178B4-CDED-454C-BED2-2E2B10ADA703}"/>
          </ac:spMkLst>
        </pc:spChg>
        <pc:spChg chg="mod">
          <ac:chgData name="Jindal, Pallavi" userId="30d1fdf6-2bc4-4002-922b-dcfb859c6b71" providerId="ADAL" clId="{F342006A-0B7F-4146-9C8A-CC7AB0957206}" dt="2022-05-08T17:41:23.575" v="666" actId="20577"/>
          <ac:spMkLst>
            <pc:docMk/>
            <pc:sldMk cId="1023125999" sldId="408"/>
            <ac:spMk id="7" creationId="{54E9E228-B02C-3941-B458-23CB2D67B476}"/>
          </ac:spMkLst>
        </pc:spChg>
      </pc:sldChg>
      <pc:sldChg chg="addSp delSp modSp new mod">
        <pc:chgData name="Jindal, Pallavi" userId="30d1fdf6-2bc4-4002-922b-dcfb859c6b71" providerId="ADAL" clId="{F342006A-0B7F-4146-9C8A-CC7AB0957206}" dt="2022-05-07T18:21:44.524" v="173" actId="20577"/>
        <pc:sldMkLst>
          <pc:docMk/>
          <pc:sldMk cId="2606466249" sldId="409"/>
        </pc:sldMkLst>
        <pc:spChg chg="add del mod">
          <ac:chgData name="Jindal, Pallavi" userId="30d1fdf6-2bc4-4002-922b-dcfb859c6b71" providerId="ADAL" clId="{F342006A-0B7F-4146-9C8A-CC7AB0957206}" dt="2022-05-07T18:19:34.589" v="149" actId="1076"/>
          <ac:spMkLst>
            <pc:docMk/>
            <pc:sldMk cId="2606466249" sldId="409"/>
            <ac:spMk id="2" creationId="{8CB2BDA0-1DB2-4C8A-9990-B8A356DB1A26}"/>
          </ac:spMkLst>
        </pc:spChg>
        <pc:spChg chg="mod">
          <ac:chgData name="Jindal, Pallavi" userId="30d1fdf6-2bc4-4002-922b-dcfb859c6b71" providerId="ADAL" clId="{F342006A-0B7F-4146-9C8A-CC7AB0957206}" dt="2022-05-07T18:19:59.071" v="152" actId="1076"/>
          <ac:spMkLst>
            <pc:docMk/>
            <pc:sldMk cId="2606466249" sldId="409"/>
            <ac:spMk id="3" creationId="{01966A48-1FFE-4707-9CAB-EA09518F652C}"/>
          </ac:spMkLst>
        </pc:spChg>
        <pc:spChg chg="del">
          <ac:chgData name="Jindal, Pallavi" userId="30d1fdf6-2bc4-4002-922b-dcfb859c6b71" providerId="ADAL" clId="{F342006A-0B7F-4146-9C8A-CC7AB0957206}" dt="2022-05-07T18:13:10.700" v="49" actId="478"/>
          <ac:spMkLst>
            <pc:docMk/>
            <pc:sldMk cId="2606466249" sldId="409"/>
            <ac:spMk id="4" creationId="{BF8E1C99-AD41-4C2E-A812-ADD57A2F7769}"/>
          </ac:spMkLst>
        </pc:spChg>
        <pc:spChg chg="add mod">
          <ac:chgData name="Jindal, Pallavi" userId="30d1fdf6-2bc4-4002-922b-dcfb859c6b71" providerId="ADAL" clId="{F342006A-0B7F-4146-9C8A-CC7AB0957206}" dt="2022-05-07T18:21:44.524" v="173" actId="20577"/>
          <ac:spMkLst>
            <pc:docMk/>
            <pc:sldMk cId="2606466249" sldId="409"/>
            <ac:spMk id="6" creationId="{B9C100DC-4AA7-4CD8-A713-1FFA2F43534A}"/>
          </ac:spMkLst>
        </pc:spChg>
      </pc:sldChg>
      <pc:sldChg chg="delSp modSp new mod">
        <pc:chgData name="Jindal, Pallavi" userId="30d1fdf6-2bc4-4002-922b-dcfb859c6b71" providerId="ADAL" clId="{F342006A-0B7F-4146-9C8A-CC7AB0957206}" dt="2022-05-07T18:20:42.595" v="162" actId="20577"/>
        <pc:sldMkLst>
          <pc:docMk/>
          <pc:sldMk cId="2863059686" sldId="410"/>
        </pc:sldMkLst>
        <pc:spChg chg="del">
          <ac:chgData name="Jindal, Pallavi" userId="30d1fdf6-2bc4-4002-922b-dcfb859c6b71" providerId="ADAL" clId="{F342006A-0B7F-4146-9C8A-CC7AB0957206}" dt="2022-05-07T18:14:30.888" v="51" actId="478"/>
          <ac:spMkLst>
            <pc:docMk/>
            <pc:sldMk cId="2863059686" sldId="410"/>
            <ac:spMk id="3" creationId="{C5DD06A7-F62A-486C-BDEE-E86F1EFC4D44}"/>
          </ac:spMkLst>
        </pc:spChg>
        <pc:spChg chg="mod">
          <ac:chgData name="Jindal, Pallavi" userId="30d1fdf6-2bc4-4002-922b-dcfb859c6b71" providerId="ADAL" clId="{F342006A-0B7F-4146-9C8A-CC7AB0957206}" dt="2022-05-07T18:20:42.595" v="162" actId="20577"/>
          <ac:spMkLst>
            <pc:docMk/>
            <pc:sldMk cId="2863059686" sldId="410"/>
            <ac:spMk id="4" creationId="{1F9893BD-E4DA-4FF7-94F4-318F2FC8D117}"/>
          </ac:spMkLst>
        </pc:spChg>
      </pc:sldChg>
      <pc:sldChg chg="modCm">
        <pc:chgData name="Jindal, Pallavi" userId="30d1fdf6-2bc4-4002-922b-dcfb859c6b71" providerId="ADAL" clId="{F342006A-0B7F-4146-9C8A-CC7AB0957206}" dt="2022-05-08T17:39:21.893" v="654"/>
        <pc:sldMkLst>
          <pc:docMk/>
          <pc:sldMk cId="2606466249" sldId="411"/>
        </pc:sldMkLst>
      </pc:sldChg>
      <pc:sldChg chg="modCm">
        <pc:chgData name="Jindal, Pallavi" userId="30d1fdf6-2bc4-4002-922b-dcfb859c6b71" providerId="ADAL" clId="{F342006A-0B7F-4146-9C8A-CC7AB0957206}" dt="2022-05-08T17:40:20.171" v="655"/>
        <pc:sldMkLst>
          <pc:docMk/>
          <pc:sldMk cId="2863059686" sldId="412"/>
        </pc:sldMkLst>
      </pc:sldChg>
      <pc:sldChg chg="addSp delSp modSp add mod ord">
        <pc:chgData name="Jindal, Pallavi" userId="30d1fdf6-2bc4-4002-922b-dcfb859c6b71" providerId="ADAL" clId="{F342006A-0B7F-4146-9C8A-CC7AB0957206}" dt="2022-05-08T16:35:45.459" v="290" actId="115"/>
        <pc:sldMkLst>
          <pc:docMk/>
          <pc:sldMk cId="1594141022" sldId="413"/>
        </pc:sldMkLst>
        <pc:spChg chg="add del mod">
          <ac:chgData name="Jindal, Pallavi" userId="30d1fdf6-2bc4-4002-922b-dcfb859c6b71" providerId="ADAL" clId="{F342006A-0B7F-4146-9C8A-CC7AB0957206}" dt="2022-05-08T16:35:13.188" v="283" actId="478"/>
          <ac:spMkLst>
            <pc:docMk/>
            <pc:sldMk cId="1594141022" sldId="413"/>
            <ac:spMk id="3" creationId="{7CA74775-DA37-4876-A9F1-1039F56BDCF8}"/>
          </ac:spMkLst>
        </pc:spChg>
        <pc:spChg chg="mod">
          <ac:chgData name="Jindal, Pallavi" userId="30d1fdf6-2bc4-4002-922b-dcfb859c6b71" providerId="ADAL" clId="{F342006A-0B7F-4146-9C8A-CC7AB0957206}" dt="2022-05-08T16:35:45.459" v="290" actId="115"/>
          <ac:spMkLst>
            <pc:docMk/>
            <pc:sldMk cId="1594141022" sldId="413"/>
            <ac:spMk id="5" creationId="{99516ACA-375D-1140-8EDA-CE04AAC75809}"/>
          </ac:spMkLst>
        </pc:spChg>
        <pc:spChg chg="del">
          <ac:chgData name="Jindal, Pallavi" userId="30d1fdf6-2bc4-4002-922b-dcfb859c6b71" providerId="ADAL" clId="{F342006A-0B7F-4146-9C8A-CC7AB0957206}" dt="2022-05-08T16:35:10.324" v="282" actId="478"/>
          <ac:spMkLst>
            <pc:docMk/>
            <pc:sldMk cId="1594141022" sldId="413"/>
            <ac:spMk id="6" creationId="{348362CB-F41D-164B-BAC7-F91A6E68A2AC}"/>
          </ac:spMkLst>
        </pc:spChg>
      </pc:sldChg>
      <pc:sldChg chg="modSp mod">
        <pc:chgData name="Jindal, Pallavi" userId="30d1fdf6-2bc4-4002-922b-dcfb859c6b71" providerId="ADAL" clId="{F342006A-0B7F-4146-9C8A-CC7AB0957206}" dt="2022-05-08T19:34:21.791" v="875" actId="20577"/>
        <pc:sldMkLst>
          <pc:docMk/>
          <pc:sldMk cId="158632233" sldId="418"/>
        </pc:sldMkLst>
        <pc:spChg chg="mod">
          <ac:chgData name="Jindal, Pallavi" userId="30d1fdf6-2bc4-4002-922b-dcfb859c6b71" providerId="ADAL" clId="{F342006A-0B7F-4146-9C8A-CC7AB0957206}" dt="2022-05-08T19:34:21.791" v="875" actId="20577"/>
          <ac:spMkLst>
            <pc:docMk/>
            <pc:sldMk cId="158632233" sldId="418"/>
            <ac:spMk id="17" creationId="{F0150DF7-4A8B-444C-8CA1-24A9B9191B80}"/>
          </ac:spMkLst>
        </pc:spChg>
      </pc:sldChg>
      <pc:sldChg chg="ord delCm modCm">
        <pc:chgData name="Jindal, Pallavi" userId="30d1fdf6-2bc4-4002-922b-dcfb859c6b71" providerId="ADAL" clId="{F342006A-0B7F-4146-9C8A-CC7AB0957206}" dt="2022-05-08T17:32:07.654" v="648"/>
        <pc:sldMkLst>
          <pc:docMk/>
          <pc:sldMk cId="3406521907" sldId="419"/>
        </pc:sldMkLst>
      </pc:sldChg>
      <pc:sldChg chg="modSp add del mod ord">
        <pc:chgData name="Jindal, Pallavi" userId="30d1fdf6-2bc4-4002-922b-dcfb859c6b71" providerId="ADAL" clId="{F342006A-0B7F-4146-9C8A-CC7AB0957206}" dt="2022-05-09T00:22:17.538" v="917" actId="47"/>
        <pc:sldMkLst>
          <pc:docMk/>
          <pc:sldMk cId="2840608798" sldId="423"/>
        </pc:sldMkLst>
        <pc:spChg chg="mod">
          <ac:chgData name="Jindal, Pallavi" userId="30d1fdf6-2bc4-4002-922b-dcfb859c6b71" providerId="ADAL" clId="{F342006A-0B7F-4146-9C8A-CC7AB0957206}" dt="2022-05-08T16:46:13.430" v="585" actId="20577"/>
          <ac:spMkLst>
            <pc:docMk/>
            <pc:sldMk cId="2840608798" sldId="423"/>
            <ac:spMk id="5" creationId="{99516ACA-375D-1140-8EDA-CE04AAC75809}"/>
          </ac:spMkLst>
        </pc:spChg>
      </pc:sldChg>
      <pc:sldChg chg="addSp delSp modSp add mod modNotesTx">
        <pc:chgData name="Jindal, Pallavi" userId="30d1fdf6-2bc4-4002-922b-dcfb859c6b71" providerId="ADAL" clId="{F342006A-0B7F-4146-9C8A-CC7AB0957206}" dt="2022-05-09T00:32:06.301" v="979" actId="12269"/>
        <pc:sldMkLst>
          <pc:docMk/>
          <pc:sldMk cId="363463904" sldId="424"/>
        </pc:sldMkLst>
        <pc:spChg chg="mod">
          <ac:chgData name="Jindal, Pallavi" userId="30d1fdf6-2bc4-4002-922b-dcfb859c6b71" providerId="ADAL" clId="{F342006A-0B7F-4146-9C8A-CC7AB0957206}" dt="2022-05-09T00:28:03.359" v="966"/>
          <ac:spMkLst>
            <pc:docMk/>
            <pc:sldMk cId="363463904" sldId="424"/>
            <ac:spMk id="3" creationId="{12B178B4-CDED-454C-BED2-2E2B10ADA703}"/>
          </ac:spMkLst>
        </pc:spChg>
        <pc:spChg chg="del mod">
          <ac:chgData name="Jindal, Pallavi" userId="30d1fdf6-2bc4-4002-922b-dcfb859c6b71" providerId="ADAL" clId="{F342006A-0B7F-4146-9C8A-CC7AB0957206}" dt="2022-05-09T00:30:01.070" v="973" actId="12084"/>
          <ac:spMkLst>
            <pc:docMk/>
            <pc:sldMk cId="363463904" sldId="424"/>
            <ac:spMk id="7" creationId="{54E9E228-B02C-3941-B458-23CB2D67B476}"/>
          </ac:spMkLst>
        </pc:spChg>
        <pc:graphicFrameChg chg="add mod">
          <ac:chgData name="Jindal, Pallavi" userId="30d1fdf6-2bc4-4002-922b-dcfb859c6b71" providerId="ADAL" clId="{F342006A-0B7F-4146-9C8A-CC7AB0957206}" dt="2022-05-09T00:32:06.301" v="979" actId="12269"/>
          <ac:graphicFrameMkLst>
            <pc:docMk/>
            <pc:sldMk cId="363463904" sldId="424"/>
            <ac:graphicFrameMk id="2" creationId="{FDA67981-6C1C-4F97-BDBF-82463F9CDB02}"/>
          </ac:graphicFrameMkLst>
        </pc:graphicFrameChg>
        <pc:picChg chg="add del mod">
          <ac:chgData name="Jindal, Pallavi" userId="30d1fdf6-2bc4-4002-922b-dcfb859c6b71" providerId="ADAL" clId="{F342006A-0B7F-4146-9C8A-CC7AB0957206}" dt="2022-05-09T00:28:28.597" v="968" actId="21"/>
          <ac:picMkLst>
            <pc:docMk/>
            <pc:sldMk cId="363463904" sldId="424"/>
            <ac:picMk id="4098" creationId="{3435F1AA-3D96-41CE-8A01-59DE3414CE38}"/>
          </ac:picMkLst>
        </pc:picChg>
      </pc:sldChg>
      <pc:sldChg chg="addSp delSp modSp add mod ord modCm modNotesTx">
        <pc:chgData name="Jindal, Pallavi" userId="30d1fdf6-2bc4-4002-922b-dcfb859c6b71" providerId="ADAL" clId="{F342006A-0B7F-4146-9C8A-CC7AB0957206}" dt="2022-05-09T00:37:59.771" v="989"/>
        <pc:sldMkLst>
          <pc:docMk/>
          <pc:sldMk cId="4164556153" sldId="425"/>
        </pc:sldMkLst>
        <pc:spChg chg="mod">
          <ac:chgData name="Jindal, Pallavi" userId="30d1fdf6-2bc4-4002-922b-dcfb859c6b71" providerId="ADAL" clId="{F342006A-0B7F-4146-9C8A-CC7AB0957206}" dt="2022-05-09T00:19:13.806" v="906" actId="1076"/>
          <ac:spMkLst>
            <pc:docMk/>
            <pc:sldMk cId="4164556153" sldId="425"/>
            <ac:spMk id="3" creationId="{12B178B4-CDED-454C-BED2-2E2B10ADA703}"/>
          </ac:spMkLst>
        </pc:spChg>
        <pc:spChg chg="del mod">
          <ac:chgData name="Jindal, Pallavi" userId="30d1fdf6-2bc4-4002-922b-dcfb859c6b71" providerId="ADAL" clId="{F342006A-0B7F-4146-9C8A-CC7AB0957206}" dt="2022-05-09T00:18:54.476" v="901" actId="478"/>
          <ac:spMkLst>
            <pc:docMk/>
            <pc:sldMk cId="4164556153" sldId="425"/>
            <ac:spMk id="7" creationId="{54E9E228-B02C-3941-B458-23CB2D67B476}"/>
          </ac:spMkLst>
        </pc:spChg>
        <pc:picChg chg="add del mod">
          <ac:chgData name="Jindal, Pallavi" userId="30d1fdf6-2bc4-4002-922b-dcfb859c6b71" providerId="ADAL" clId="{F342006A-0B7F-4146-9C8A-CC7AB0957206}" dt="2022-05-09T00:20:51.084" v="911" actId="478"/>
          <ac:picMkLst>
            <pc:docMk/>
            <pc:sldMk cId="4164556153" sldId="425"/>
            <ac:picMk id="2050" creationId="{D1F238F7-D405-40F1-93D3-243361D4F457}"/>
          </ac:picMkLst>
        </pc:picChg>
        <pc:picChg chg="add mod">
          <ac:chgData name="Jindal, Pallavi" userId="30d1fdf6-2bc4-4002-922b-dcfb859c6b71" providerId="ADAL" clId="{F342006A-0B7F-4146-9C8A-CC7AB0957206}" dt="2022-05-09T00:22:05.020" v="916" actId="1076"/>
          <ac:picMkLst>
            <pc:docMk/>
            <pc:sldMk cId="4164556153" sldId="425"/>
            <ac:picMk id="2052" creationId="{D7CCC68D-FC0D-4A6A-A09B-DAE3F513D3A9}"/>
          </ac:picMkLst>
        </pc:picChg>
      </pc:sldChg>
      <pc:sldChg chg="addSp delSp modSp add mod ord modCm">
        <pc:chgData name="Jindal, Pallavi" userId="30d1fdf6-2bc4-4002-922b-dcfb859c6b71" providerId="ADAL" clId="{F342006A-0B7F-4146-9C8A-CC7AB0957206}" dt="2022-05-09T00:36:31.105" v="988"/>
        <pc:sldMkLst>
          <pc:docMk/>
          <pc:sldMk cId="3554630232" sldId="426"/>
        </pc:sldMkLst>
        <pc:spChg chg="add del mod">
          <ac:chgData name="Jindal, Pallavi" userId="30d1fdf6-2bc4-4002-922b-dcfb859c6b71" providerId="ADAL" clId="{F342006A-0B7F-4146-9C8A-CC7AB0957206}" dt="2022-05-08T18:10:34.128" v="780" actId="478"/>
          <ac:spMkLst>
            <pc:docMk/>
            <pc:sldMk cId="3554630232" sldId="426"/>
            <ac:spMk id="3" creationId="{73C50352-15ED-4BE8-9C0E-86FD39F41129}"/>
          </ac:spMkLst>
        </pc:spChg>
        <pc:spChg chg="del">
          <ac:chgData name="Jindal, Pallavi" userId="30d1fdf6-2bc4-4002-922b-dcfb859c6b71" providerId="ADAL" clId="{F342006A-0B7F-4146-9C8A-CC7AB0957206}" dt="2022-05-08T18:10:37.234" v="781" actId="478"/>
          <ac:spMkLst>
            <pc:docMk/>
            <pc:sldMk cId="3554630232" sldId="426"/>
            <ac:spMk id="10" creationId="{0BB7C13C-1154-C4B8-1083-2ACF49780704}"/>
          </ac:spMkLst>
        </pc:spChg>
        <pc:spChg chg="mod">
          <ac:chgData name="Jindal, Pallavi" userId="30d1fdf6-2bc4-4002-922b-dcfb859c6b71" providerId="ADAL" clId="{F342006A-0B7F-4146-9C8A-CC7AB0957206}" dt="2022-05-09T00:36:01.969" v="984" actId="1076"/>
          <ac:spMkLst>
            <pc:docMk/>
            <pc:sldMk cId="3554630232" sldId="426"/>
            <ac:spMk id="21" creationId="{B3E69B71-5849-7541-ADEA-D19838B3CF0C}"/>
          </ac:spMkLst>
        </pc:spChg>
        <pc:picChg chg="add del mod">
          <ac:chgData name="Jindal, Pallavi" userId="30d1fdf6-2bc4-4002-922b-dcfb859c6b71" providerId="ADAL" clId="{F342006A-0B7F-4146-9C8A-CC7AB0957206}" dt="2022-05-09T00:35:48.897" v="982" actId="478"/>
          <ac:picMkLst>
            <pc:docMk/>
            <pc:sldMk cId="3554630232" sldId="426"/>
            <ac:picMk id="5" creationId="{F4E72902-D8D9-452F-A5DB-51105F8457F0}"/>
          </ac:picMkLst>
        </pc:picChg>
        <pc:picChg chg="del">
          <ac:chgData name="Jindal, Pallavi" userId="30d1fdf6-2bc4-4002-922b-dcfb859c6b71" providerId="ADAL" clId="{F342006A-0B7F-4146-9C8A-CC7AB0957206}" dt="2022-05-08T18:10:30.839" v="779" actId="478"/>
          <ac:picMkLst>
            <pc:docMk/>
            <pc:sldMk cId="3554630232" sldId="426"/>
            <ac:picMk id="6" creationId="{51F236A0-F8D5-B80C-F565-9F42232FB356}"/>
          </ac:picMkLst>
        </pc:picChg>
        <pc:picChg chg="add del mod">
          <ac:chgData name="Jindal, Pallavi" userId="30d1fdf6-2bc4-4002-922b-dcfb859c6b71" providerId="ADAL" clId="{F342006A-0B7F-4146-9C8A-CC7AB0957206}" dt="2022-05-08T18:11:07.317" v="788" actId="478"/>
          <ac:picMkLst>
            <pc:docMk/>
            <pc:sldMk cId="3554630232" sldId="426"/>
            <ac:picMk id="2050" creationId="{63E98F08-04FE-457F-B34D-30550FDAE8F5}"/>
          </ac:picMkLst>
        </pc:picChg>
        <pc:picChg chg="add mod">
          <ac:chgData name="Jindal, Pallavi" userId="30d1fdf6-2bc4-4002-922b-dcfb859c6b71" providerId="ADAL" clId="{F342006A-0B7F-4146-9C8A-CC7AB0957206}" dt="2022-05-09T00:36:12.584" v="987" actId="14100"/>
          <ac:picMkLst>
            <pc:docMk/>
            <pc:sldMk cId="3554630232" sldId="426"/>
            <ac:picMk id="5122" creationId="{091BE3AE-6644-4612-8134-8406C2E899C5}"/>
          </ac:picMkLst>
        </pc:picChg>
      </pc:sldChg>
      <pc:sldChg chg="addSp delSp modSp add mod">
        <pc:chgData name="Jindal, Pallavi" userId="30d1fdf6-2bc4-4002-922b-dcfb859c6b71" providerId="ADAL" clId="{F342006A-0B7F-4146-9C8A-CC7AB0957206}" dt="2022-05-08T18:26:20.354" v="861"/>
        <pc:sldMkLst>
          <pc:docMk/>
          <pc:sldMk cId="3318127938" sldId="427"/>
        </pc:sldMkLst>
        <pc:spChg chg="add mod">
          <ac:chgData name="Jindal, Pallavi" userId="30d1fdf6-2bc4-4002-922b-dcfb859c6b71" providerId="ADAL" clId="{F342006A-0B7F-4146-9C8A-CC7AB0957206}" dt="2022-05-08T18:18:02.535" v="835" actId="1076"/>
          <ac:spMkLst>
            <pc:docMk/>
            <pc:sldMk cId="3318127938" sldId="427"/>
            <ac:spMk id="6" creationId="{4D2369AC-E1A6-44A3-9D2B-C2E138D32BA8}"/>
          </ac:spMkLst>
        </pc:spChg>
        <pc:spChg chg="mod">
          <ac:chgData name="Jindal, Pallavi" userId="30d1fdf6-2bc4-4002-922b-dcfb859c6b71" providerId="ADAL" clId="{F342006A-0B7F-4146-9C8A-CC7AB0957206}" dt="2022-05-08T18:26:20.354" v="861"/>
          <ac:spMkLst>
            <pc:docMk/>
            <pc:sldMk cId="3318127938" sldId="427"/>
            <ac:spMk id="21" creationId="{B3E69B71-5849-7541-ADEA-D19838B3CF0C}"/>
          </ac:spMkLst>
        </pc:spChg>
        <pc:picChg chg="del">
          <ac:chgData name="Jindal, Pallavi" userId="30d1fdf6-2bc4-4002-922b-dcfb859c6b71" providerId="ADAL" clId="{F342006A-0B7F-4146-9C8A-CC7AB0957206}" dt="2022-05-08T18:15:27.625" v="814" actId="478"/>
          <ac:picMkLst>
            <pc:docMk/>
            <pc:sldMk cId="3318127938" sldId="427"/>
            <ac:picMk id="5" creationId="{F4E72902-D8D9-452F-A5DB-51105F8457F0}"/>
          </ac:picMkLst>
        </pc:picChg>
        <pc:picChg chg="add mod">
          <ac:chgData name="Jindal, Pallavi" userId="30d1fdf6-2bc4-4002-922b-dcfb859c6b71" providerId="ADAL" clId="{F342006A-0B7F-4146-9C8A-CC7AB0957206}" dt="2022-05-08T18:17:24.615" v="830" actId="14100"/>
          <ac:picMkLst>
            <pc:docMk/>
            <pc:sldMk cId="3318127938" sldId="427"/>
            <ac:picMk id="3074" creationId="{7C155774-5AE4-4D6C-9B6C-480B2CFF7D7F}"/>
          </ac:picMkLst>
        </pc:picChg>
      </pc:sldChg>
      <pc:sldChg chg="new del">
        <pc:chgData name="Jindal, Pallavi" userId="30d1fdf6-2bc4-4002-922b-dcfb859c6b71" providerId="ADAL" clId="{F342006A-0B7F-4146-9C8A-CC7AB0957206}" dt="2022-05-08T18:19:45.968" v="837" actId="680"/>
        <pc:sldMkLst>
          <pc:docMk/>
          <pc:sldMk cId="1290723311" sldId="428"/>
        </pc:sldMkLst>
      </pc:sldChg>
      <pc:sldChg chg="addSp delSp modSp add mod">
        <pc:chgData name="Jindal, Pallavi" userId="30d1fdf6-2bc4-4002-922b-dcfb859c6b71" providerId="ADAL" clId="{F342006A-0B7F-4146-9C8A-CC7AB0957206}" dt="2022-05-08T18:21:10.700" v="860" actId="1076"/>
        <pc:sldMkLst>
          <pc:docMk/>
          <pc:sldMk cId="1983098072" sldId="428"/>
        </pc:sldMkLst>
        <pc:spChg chg="add mod">
          <ac:chgData name="Jindal, Pallavi" userId="30d1fdf6-2bc4-4002-922b-dcfb859c6b71" providerId="ADAL" clId="{F342006A-0B7F-4146-9C8A-CC7AB0957206}" dt="2022-05-08T18:21:10.700" v="860" actId="1076"/>
          <ac:spMkLst>
            <pc:docMk/>
            <pc:sldMk cId="1983098072" sldId="428"/>
            <ac:spMk id="6" creationId="{990A62E0-463B-4F3B-9F9D-77A969147F3B}"/>
          </ac:spMkLst>
        </pc:spChg>
        <pc:picChg chg="del mod">
          <ac:chgData name="Jindal, Pallavi" userId="30d1fdf6-2bc4-4002-922b-dcfb859c6b71" providerId="ADAL" clId="{F342006A-0B7F-4146-9C8A-CC7AB0957206}" dt="2022-05-08T18:19:54.977" v="840" actId="478"/>
          <ac:picMkLst>
            <pc:docMk/>
            <pc:sldMk cId="1983098072" sldId="428"/>
            <ac:picMk id="5" creationId="{F4E72902-D8D9-452F-A5DB-51105F8457F0}"/>
          </ac:picMkLst>
        </pc:picChg>
        <pc:picChg chg="add mod">
          <ac:chgData name="Jindal, Pallavi" userId="30d1fdf6-2bc4-4002-922b-dcfb859c6b71" providerId="ADAL" clId="{F342006A-0B7F-4146-9C8A-CC7AB0957206}" dt="2022-05-08T18:20:38.399" v="849" actId="14100"/>
          <ac:picMkLst>
            <pc:docMk/>
            <pc:sldMk cId="1983098072" sldId="428"/>
            <ac:picMk id="4098" creationId="{A3832B41-EA16-414B-914E-85BE09BE7B84}"/>
          </ac:picMkLst>
        </pc:picChg>
      </pc:sldChg>
      <pc:sldChg chg="add del">
        <pc:chgData name="Jindal, Pallavi" userId="30d1fdf6-2bc4-4002-922b-dcfb859c6b71" providerId="ADAL" clId="{F342006A-0B7F-4146-9C8A-CC7AB0957206}" dt="2022-05-09T00:11:22.282" v="896" actId="47"/>
        <pc:sldMkLst>
          <pc:docMk/>
          <pc:sldMk cId="1882304588" sldId="429"/>
        </pc:sldMkLst>
      </pc:sldChg>
      <pc:sldChg chg="new del">
        <pc:chgData name="Jindal, Pallavi" userId="30d1fdf6-2bc4-4002-922b-dcfb859c6b71" providerId="ADAL" clId="{F342006A-0B7F-4146-9C8A-CC7AB0957206}" dt="2022-05-09T00:11:01.439" v="892" actId="47"/>
        <pc:sldMkLst>
          <pc:docMk/>
          <pc:sldMk cId="3086162203" sldId="429"/>
        </pc:sldMkLst>
      </pc:sldChg>
      <pc:sldMasterChg chg="delSldLayout">
        <pc:chgData name="Jindal, Pallavi" userId="30d1fdf6-2bc4-4002-922b-dcfb859c6b71" providerId="ADAL" clId="{F342006A-0B7F-4146-9C8A-CC7AB0957206}" dt="2022-05-09T00:21:00.942" v="912" actId="47"/>
        <pc:sldMasterMkLst>
          <pc:docMk/>
          <pc:sldMasterMk cId="2234582933" sldId="2147483648"/>
        </pc:sldMasterMkLst>
        <pc:sldLayoutChg chg="del">
          <pc:chgData name="Jindal, Pallavi" userId="30d1fdf6-2bc4-4002-922b-dcfb859c6b71" providerId="ADAL" clId="{F342006A-0B7F-4146-9C8A-CC7AB0957206}" dt="2022-05-08T17:37:43.940" v="651" actId="47"/>
          <pc:sldLayoutMkLst>
            <pc:docMk/>
            <pc:sldMasterMk cId="2234582933" sldId="2147483648"/>
            <pc:sldLayoutMk cId="3265676411" sldId="2147483667"/>
          </pc:sldLayoutMkLst>
        </pc:sldLayoutChg>
        <pc:sldLayoutChg chg="del">
          <pc:chgData name="Jindal, Pallavi" userId="30d1fdf6-2bc4-4002-922b-dcfb859c6b71" providerId="ADAL" clId="{F342006A-0B7F-4146-9C8A-CC7AB0957206}" dt="2022-05-09T00:21:00.942" v="912" actId="47"/>
          <pc:sldLayoutMkLst>
            <pc:docMk/>
            <pc:sldMasterMk cId="2234582933" sldId="2147483648"/>
            <pc:sldLayoutMk cId="2734089126" sldId="2147483668"/>
          </pc:sldLayoutMkLst>
        </pc:sldLayoutChg>
      </pc:sldMasterChg>
    </pc:docChg>
  </pc:docChgLst>
  <pc:docChgLst>
    <pc:chgData name="Mamaghani, Fereshteh" userId="S::fmamagh@calstatela.edu::282caff1-a77c-4a06-907f-0ed2c33c4dd4" providerId="AD" clId="Web-{7D4418A7-A8D6-4614-A9A5-BF644FA55F5D}"/>
    <pc:docChg chg="addSld delSld modSld sldOrd">
      <pc:chgData name="Mamaghani, Fereshteh" userId="S::fmamagh@calstatela.edu::282caff1-a77c-4a06-907f-0ed2c33c4dd4" providerId="AD" clId="Web-{7D4418A7-A8D6-4614-A9A5-BF644FA55F5D}" dt="2022-05-09T06:45:38.176" v="182" actId="1076"/>
      <pc:docMkLst>
        <pc:docMk/>
      </pc:docMkLst>
      <pc:sldChg chg="modSp modCm">
        <pc:chgData name="Mamaghani, Fereshteh" userId="S::fmamagh@calstatela.edu::282caff1-a77c-4a06-907f-0ed2c33c4dd4" providerId="AD" clId="Web-{7D4418A7-A8D6-4614-A9A5-BF644FA55F5D}" dt="2022-05-09T06:02:44.845" v="11"/>
        <pc:sldMkLst>
          <pc:docMk/>
          <pc:sldMk cId="2784907841" sldId="407"/>
        </pc:sldMkLst>
        <pc:spChg chg="mod">
          <ac:chgData name="Mamaghani, Fereshteh" userId="S::fmamagh@calstatela.edu::282caff1-a77c-4a06-907f-0ed2c33c4dd4" providerId="AD" clId="Web-{7D4418A7-A8D6-4614-A9A5-BF644FA55F5D}" dt="2022-05-09T06:01:08.155" v="3" actId="20577"/>
          <ac:spMkLst>
            <pc:docMk/>
            <pc:sldMk cId="2784907841" sldId="407"/>
            <ac:spMk id="3" creationId="{12B178B4-CDED-454C-BED2-2E2B10ADA703}"/>
          </ac:spMkLst>
        </pc:spChg>
        <pc:spChg chg="mod">
          <ac:chgData name="Mamaghani, Fereshteh" userId="S::fmamagh@calstatela.edu::282caff1-a77c-4a06-907f-0ed2c33c4dd4" providerId="AD" clId="Web-{7D4418A7-A8D6-4614-A9A5-BF644FA55F5D}" dt="2022-05-09T06:02:12.750" v="10" actId="20577"/>
          <ac:spMkLst>
            <pc:docMk/>
            <pc:sldMk cId="2784907841" sldId="407"/>
            <ac:spMk id="7" creationId="{54E9E228-B02C-3941-B458-23CB2D67B476}"/>
          </ac:spMkLst>
        </pc:spChg>
      </pc:sldChg>
      <pc:sldChg chg="modSp">
        <pc:chgData name="Mamaghani, Fereshteh" userId="S::fmamagh@calstatela.edu::282caff1-a77c-4a06-907f-0ed2c33c4dd4" providerId="AD" clId="Web-{7D4418A7-A8D6-4614-A9A5-BF644FA55F5D}" dt="2022-05-09T06:32:16.027" v="158" actId="20577"/>
        <pc:sldMkLst>
          <pc:docMk/>
          <pc:sldMk cId="1023125999" sldId="408"/>
        </pc:sldMkLst>
        <pc:spChg chg="mod">
          <ac:chgData name="Mamaghani, Fereshteh" userId="S::fmamagh@calstatela.edu::282caff1-a77c-4a06-907f-0ed2c33c4dd4" providerId="AD" clId="Web-{7D4418A7-A8D6-4614-A9A5-BF644FA55F5D}" dt="2022-05-09T06:00:19.763" v="0"/>
          <ac:spMkLst>
            <pc:docMk/>
            <pc:sldMk cId="1023125999" sldId="408"/>
            <ac:spMk id="3" creationId="{12B178B4-CDED-454C-BED2-2E2B10ADA703}"/>
          </ac:spMkLst>
        </pc:spChg>
        <pc:spChg chg="mod">
          <ac:chgData name="Mamaghani, Fereshteh" userId="S::fmamagh@calstatela.edu::282caff1-a77c-4a06-907f-0ed2c33c4dd4" providerId="AD" clId="Web-{7D4418A7-A8D6-4614-A9A5-BF644FA55F5D}" dt="2022-05-09T06:32:16.027" v="158" actId="20577"/>
          <ac:spMkLst>
            <pc:docMk/>
            <pc:sldMk cId="1023125999" sldId="408"/>
            <ac:spMk id="7" creationId="{54E9E228-B02C-3941-B458-23CB2D67B476}"/>
          </ac:spMkLst>
        </pc:spChg>
      </pc:sldChg>
      <pc:sldChg chg="ord">
        <pc:chgData name="Mamaghani, Fereshteh" userId="S::fmamagh@calstatela.edu::282caff1-a77c-4a06-907f-0ed2c33c4dd4" providerId="AD" clId="Web-{7D4418A7-A8D6-4614-A9A5-BF644FA55F5D}" dt="2022-05-09T06:03:41.769" v="12"/>
        <pc:sldMkLst>
          <pc:docMk/>
          <pc:sldMk cId="3406521907" sldId="419"/>
        </pc:sldMkLst>
      </pc:sldChg>
      <pc:sldChg chg="addSp delSp modSp">
        <pc:chgData name="Mamaghani, Fereshteh" userId="S::fmamagh@calstatela.edu::282caff1-a77c-4a06-907f-0ed2c33c4dd4" providerId="AD" clId="Web-{7D4418A7-A8D6-4614-A9A5-BF644FA55F5D}" dt="2022-05-09T06:42:49.577" v="167"/>
        <pc:sldMkLst>
          <pc:docMk/>
          <pc:sldMk cId="4164556153" sldId="425"/>
        </pc:sldMkLst>
        <pc:picChg chg="add del mod">
          <ac:chgData name="Mamaghani, Fereshteh" userId="S::fmamagh@calstatela.edu::282caff1-a77c-4a06-907f-0ed2c33c4dd4" providerId="AD" clId="Web-{7D4418A7-A8D6-4614-A9A5-BF644FA55F5D}" dt="2022-05-09T06:42:49.577" v="167"/>
          <ac:picMkLst>
            <pc:docMk/>
            <pc:sldMk cId="4164556153" sldId="425"/>
            <ac:picMk id="2" creationId="{0238AAF2-DC01-3283-63B5-8FFCE66FAEE4}"/>
          </ac:picMkLst>
        </pc:picChg>
        <pc:picChg chg="add del mod">
          <ac:chgData name="Mamaghani, Fereshteh" userId="S::fmamagh@calstatela.edu::282caff1-a77c-4a06-907f-0ed2c33c4dd4" providerId="AD" clId="Web-{7D4418A7-A8D6-4614-A9A5-BF644FA55F5D}" dt="2022-05-09T06:42:48.936" v="166"/>
          <ac:picMkLst>
            <pc:docMk/>
            <pc:sldMk cId="4164556153" sldId="425"/>
            <ac:picMk id="4" creationId="{B4EF310F-8CC2-890D-C989-E90E63B43299}"/>
          </ac:picMkLst>
        </pc:picChg>
      </pc:sldChg>
      <pc:sldChg chg="addSp delSp modSp add replId">
        <pc:chgData name="Mamaghani, Fereshteh" userId="S::fmamagh@calstatela.edu::282caff1-a77c-4a06-907f-0ed2c33c4dd4" providerId="AD" clId="Web-{7D4418A7-A8D6-4614-A9A5-BF644FA55F5D}" dt="2022-05-09T06:26:50.436" v="63"/>
        <pc:sldMkLst>
          <pc:docMk/>
          <pc:sldMk cId="3735653941" sldId="429"/>
        </pc:sldMkLst>
        <pc:spChg chg="mod">
          <ac:chgData name="Mamaghani, Fereshteh" userId="S::fmamagh@calstatela.edu::282caff1-a77c-4a06-907f-0ed2c33c4dd4" providerId="AD" clId="Web-{7D4418A7-A8D6-4614-A9A5-BF644FA55F5D}" dt="2022-05-09T06:05:02.240" v="44" actId="1076"/>
          <ac:spMkLst>
            <pc:docMk/>
            <pc:sldMk cId="3735653941" sldId="429"/>
            <ac:spMk id="7" creationId="{9AE492A2-239B-21F6-09EB-F4887DF3075D}"/>
          </ac:spMkLst>
        </pc:spChg>
        <pc:spChg chg="add mod">
          <ac:chgData name="Mamaghani, Fereshteh" userId="S::fmamagh@calstatela.edu::282caff1-a77c-4a06-907f-0ed2c33c4dd4" providerId="AD" clId="Web-{7D4418A7-A8D6-4614-A9A5-BF644FA55F5D}" dt="2022-05-09T06:05:33.256" v="57" actId="20577"/>
          <ac:spMkLst>
            <pc:docMk/>
            <pc:sldMk cId="3735653941" sldId="429"/>
            <ac:spMk id="8" creationId="{E915A35B-D7D4-DDF8-403D-0FA6E9F53AC5}"/>
          </ac:spMkLst>
        </pc:spChg>
        <pc:spChg chg="add mod">
          <ac:chgData name="Mamaghani, Fereshteh" userId="S::fmamagh@calstatela.edu::282caff1-a77c-4a06-907f-0ed2c33c4dd4" providerId="AD" clId="Web-{7D4418A7-A8D6-4614-A9A5-BF644FA55F5D}" dt="2022-05-09T06:26:50.436" v="63"/>
          <ac:spMkLst>
            <pc:docMk/>
            <pc:sldMk cId="3735653941" sldId="429"/>
            <ac:spMk id="10" creationId="{8D533BC3-06AB-1B87-ACC9-A7F0A6985202}"/>
          </ac:spMkLst>
        </pc:spChg>
        <pc:spChg chg="mod">
          <ac:chgData name="Mamaghani, Fereshteh" userId="S::fmamagh@calstatela.edu::282caff1-a77c-4a06-907f-0ed2c33c4dd4" providerId="AD" clId="Web-{7D4418A7-A8D6-4614-A9A5-BF644FA55F5D}" dt="2022-05-09T06:05:05.959" v="45" actId="14100"/>
          <ac:spMkLst>
            <pc:docMk/>
            <pc:sldMk cId="3735653941" sldId="429"/>
            <ac:spMk id="11" creationId="{B7F8DA12-5758-1E6E-D728-AB6035E08272}"/>
          </ac:spMkLst>
        </pc:spChg>
        <pc:spChg chg="mod">
          <ac:chgData name="Mamaghani, Fereshteh" userId="S::fmamagh@calstatela.edu::282caff1-a77c-4a06-907f-0ed2c33c4dd4" providerId="AD" clId="Web-{7D4418A7-A8D6-4614-A9A5-BF644FA55F5D}" dt="2022-05-09T06:04:11.660" v="19" actId="20577"/>
          <ac:spMkLst>
            <pc:docMk/>
            <pc:sldMk cId="3735653941" sldId="429"/>
            <ac:spMk id="13" creationId="{83C3719A-BCCB-A322-EB4C-B756FC78999B}"/>
          </ac:spMkLst>
        </pc:spChg>
        <pc:picChg chg="del">
          <ac:chgData name="Mamaghani, Fereshteh" userId="S::fmamagh@calstatela.edu::282caff1-a77c-4a06-907f-0ed2c33c4dd4" providerId="AD" clId="Web-{7D4418A7-A8D6-4614-A9A5-BF644FA55F5D}" dt="2022-05-09T06:04:24.817" v="27"/>
          <ac:picMkLst>
            <pc:docMk/>
            <pc:sldMk cId="3735653941" sldId="429"/>
            <ac:picMk id="5" creationId="{634516D6-8EB1-2AEC-CC29-55865AB356FE}"/>
          </ac:picMkLst>
        </pc:picChg>
        <pc:picChg chg="del">
          <ac:chgData name="Mamaghani, Fereshteh" userId="S::fmamagh@calstatela.edu::282caff1-a77c-4a06-907f-0ed2c33c4dd4" providerId="AD" clId="Web-{7D4418A7-A8D6-4614-A9A5-BF644FA55F5D}" dt="2022-05-09T06:04:58.005" v="43"/>
          <ac:picMkLst>
            <pc:docMk/>
            <pc:sldMk cId="3735653941" sldId="429"/>
            <ac:picMk id="9" creationId="{2ECF77E0-596A-62BC-417D-D979CC064EDB}"/>
          </ac:picMkLst>
        </pc:picChg>
      </pc:sldChg>
      <pc:sldChg chg="addSp delSp modSp add replId">
        <pc:chgData name="Mamaghani, Fereshteh" userId="S::fmamagh@calstatela.edu::282caff1-a77c-4a06-907f-0ed2c33c4dd4" providerId="AD" clId="Web-{7D4418A7-A8D6-4614-A9A5-BF644FA55F5D}" dt="2022-05-09T06:30:11.321" v="157" actId="1076"/>
        <pc:sldMkLst>
          <pc:docMk/>
          <pc:sldMk cId="201275417" sldId="430"/>
        </pc:sldMkLst>
        <pc:spChg chg="del">
          <ac:chgData name="Mamaghani, Fereshteh" userId="S::fmamagh@calstatela.edu::282caff1-a77c-4a06-907f-0ed2c33c4dd4" providerId="AD" clId="Web-{7D4418A7-A8D6-4614-A9A5-BF644FA55F5D}" dt="2022-05-09T06:27:46.766" v="88"/>
          <ac:spMkLst>
            <pc:docMk/>
            <pc:sldMk cId="201275417" sldId="430"/>
            <ac:spMk id="7" creationId="{9AE492A2-239B-21F6-09EB-F4887DF3075D}"/>
          </ac:spMkLst>
        </pc:spChg>
        <pc:spChg chg="del">
          <ac:chgData name="Mamaghani, Fereshteh" userId="S::fmamagh@calstatela.edu::282caff1-a77c-4a06-907f-0ed2c33c4dd4" providerId="AD" clId="Web-{7D4418A7-A8D6-4614-A9A5-BF644FA55F5D}" dt="2022-05-09T06:27:51.359" v="90"/>
          <ac:spMkLst>
            <pc:docMk/>
            <pc:sldMk cId="201275417" sldId="430"/>
            <ac:spMk id="8" creationId="{E915A35B-D7D4-DDF8-403D-0FA6E9F53AC5}"/>
          </ac:spMkLst>
        </pc:spChg>
        <pc:spChg chg="del">
          <ac:chgData name="Mamaghani, Fereshteh" userId="S::fmamagh@calstatela.edu::282caff1-a77c-4a06-907f-0ed2c33c4dd4" providerId="AD" clId="Web-{7D4418A7-A8D6-4614-A9A5-BF644FA55F5D}" dt="2022-05-09T06:27:53.781" v="91"/>
          <ac:spMkLst>
            <pc:docMk/>
            <pc:sldMk cId="201275417" sldId="430"/>
            <ac:spMk id="10" creationId="{8D533BC3-06AB-1B87-ACC9-A7F0A6985202}"/>
          </ac:spMkLst>
        </pc:spChg>
        <pc:spChg chg="del">
          <ac:chgData name="Mamaghani, Fereshteh" userId="S::fmamagh@calstatela.edu::282caff1-a77c-4a06-907f-0ed2c33c4dd4" providerId="AD" clId="Web-{7D4418A7-A8D6-4614-A9A5-BF644FA55F5D}" dt="2022-05-09T06:27:48.953" v="89"/>
          <ac:spMkLst>
            <pc:docMk/>
            <pc:sldMk cId="201275417" sldId="430"/>
            <ac:spMk id="11" creationId="{B7F8DA12-5758-1E6E-D728-AB6035E08272}"/>
          </ac:spMkLst>
        </pc:spChg>
        <pc:spChg chg="mod">
          <ac:chgData name="Mamaghani, Fereshteh" userId="S::fmamagh@calstatela.edu::282caff1-a77c-4a06-907f-0ed2c33c4dd4" providerId="AD" clId="Web-{7D4418A7-A8D6-4614-A9A5-BF644FA55F5D}" dt="2022-05-09T06:27:41.312" v="87" actId="20577"/>
          <ac:spMkLst>
            <pc:docMk/>
            <pc:sldMk cId="201275417" sldId="430"/>
            <ac:spMk id="13" creationId="{83C3719A-BCCB-A322-EB4C-B756FC78999B}"/>
          </ac:spMkLst>
        </pc:spChg>
        <pc:graphicFrameChg chg="add mod modGraphic">
          <ac:chgData name="Mamaghani, Fereshteh" userId="S::fmamagh@calstatela.edu::282caff1-a77c-4a06-907f-0ed2c33c4dd4" providerId="AD" clId="Web-{7D4418A7-A8D6-4614-A9A5-BF644FA55F5D}" dt="2022-05-09T06:30:11.321" v="157" actId="1076"/>
          <ac:graphicFrameMkLst>
            <pc:docMk/>
            <pc:sldMk cId="201275417" sldId="430"/>
            <ac:graphicFrameMk id="3" creationId="{4887A4B5-1F82-DB59-0932-F41F59BC0EC8}"/>
          </ac:graphicFrameMkLst>
        </pc:graphicFrameChg>
      </pc:sldChg>
      <pc:sldChg chg="add del replId">
        <pc:chgData name="Mamaghani, Fereshteh" userId="S::fmamagh@calstatela.edu::282caff1-a77c-4a06-907f-0ed2c33c4dd4" providerId="AD" clId="Web-{7D4418A7-A8D6-4614-A9A5-BF644FA55F5D}" dt="2022-05-09T06:05:14.943" v="47"/>
        <pc:sldMkLst>
          <pc:docMk/>
          <pc:sldMk cId="2655936619" sldId="430"/>
        </pc:sldMkLst>
      </pc:sldChg>
      <pc:sldChg chg="addSp delSp modSp add ord replId">
        <pc:chgData name="Mamaghani, Fereshteh" userId="S::fmamagh@calstatela.edu::282caff1-a77c-4a06-907f-0ed2c33c4dd4" providerId="AD" clId="Web-{7D4418A7-A8D6-4614-A9A5-BF644FA55F5D}" dt="2022-05-09T06:45:38.176" v="182" actId="1076"/>
        <pc:sldMkLst>
          <pc:docMk/>
          <pc:sldMk cId="140685036" sldId="431"/>
        </pc:sldMkLst>
        <pc:picChg chg="mod">
          <ac:chgData name="Mamaghani, Fereshteh" userId="S::fmamagh@calstatela.edu::282caff1-a77c-4a06-907f-0ed2c33c4dd4" providerId="AD" clId="Web-{7D4418A7-A8D6-4614-A9A5-BF644FA55F5D}" dt="2022-05-09T06:45:38.176" v="182" actId="1076"/>
          <ac:picMkLst>
            <pc:docMk/>
            <pc:sldMk cId="140685036" sldId="431"/>
            <ac:picMk id="2" creationId="{0238AAF2-DC01-3283-63B5-8FFCE66FAEE4}"/>
          </ac:picMkLst>
        </pc:picChg>
        <pc:picChg chg="mod">
          <ac:chgData name="Mamaghani, Fereshteh" userId="S::fmamagh@calstatela.edu::282caff1-a77c-4a06-907f-0ed2c33c4dd4" providerId="AD" clId="Web-{7D4418A7-A8D6-4614-A9A5-BF644FA55F5D}" dt="2022-05-09T06:45:33.332" v="180" actId="1076"/>
          <ac:picMkLst>
            <pc:docMk/>
            <pc:sldMk cId="140685036" sldId="431"/>
            <ac:picMk id="4" creationId="{B4EF310F-8CC2-890D-C989-E90E63B43299}"/>
          </ac:picMkLst>
        </pc:picChg>
        <pc:picChg chg="add mod">
          <ac:chgData name="Mamaghani, Fereshteh" userId="S::fmamagh@calstatela.edu::282caff1-a77c-4a06-907f-0ed2c33c4dd4" providerId="AD" clId="Web-{7D4418A7-A8D6-4614-A9A5-BF644FA55F5D}" dt="2022-05-09T06:45:35.488" v="181" actId="1076"/>
          <ac:picMkLst>
            <pc:docMk/>
            <pc:sldMk cId="140685036" sldId="431"/>
            <ac:picMk id="5" creationId="{D2D6E363-4B7A-58BA-C6D6-D03942242A39}"/>
          </ac:picMkLst>
        </pc:picChg>
        <pc:picChg chg="del">
          <ac:chgData name="Mamaghani, Fereshteh" userId="S::fmamagh@calstatela.edu::282caff1-a77c-4a06-907f-0ed2c33c4dd4" providerId="AD" clId="Web-{7D4418A7-A8D6-4614-A9A5-BF644FA55F5D}" dt="2022-05-09T06:42:51.593" v="168"/>
          <ac:picMkLst>
            <pc:docMk/>
            <pc:sldMk cId="140685036" sldId="431"/>
            <ac:picMk id="2052" creationId="{D7CCC68D-FC0D-4A6A-A09B-DAE3F513D3A9}"/>
          </ac:picMkLst>
        </pc:picChg>
      </pc:sldChg>
    </pc:docChg>
  </pc:docChgLst>
  <pc:docChgLst>
    <pc:chgData name="Mamaghani, Fereshteh" userId="S::fmamagh@calstatela.edu::282caff1-a77c-4a06-907f-0ed2c33c4dd4" providerId="AD" clId="Web-{68B4090C-1EAC-49C9-8166-5AD06761E4FA}"/>
    <pc:docChg chg="addSld delSld">
      <pc:chgData name="Mamaghani, Fereshteh" userId="S::fmamagh@calstatela.edu::282caff1-a77c-4a06-907f-0ed2c33c4dd4" providerId="AD" clId="Web-{68B4090C-1EAC-49C9-8166-5AD06761E4FA}" dt="2022-05-08T08:19:23.310" v="11"/>
      <pc:docMkLst>
        <pc:docMk/>
      </pc:docMkLst>
      <pc:sldChg chg="del">
        <pc:chgData name="Mamaghani, Fereshteh" userId="S::fmamagh@calstatela.edu::282caff1-a77c-4a06-907f-0ed2c33c4dd4" providerId="AD" clId="Web-{68B4090C-1EAC-49C9-8166-5AD06761E4FA}" dt="2022-05-08T08:19:18.498" v="9"/>
        <pc:sldMkLst>
          <pc:docMk/>
          <pc:sldMk cId="3843284552" sldId="298"/>
        </pc:sldMkLst>
      </pc:sldChg>
      <pc:sldChg chg="del">
        <pc:chgData name="Mamaghani, Fereshteh" userId="S::fmamagh@calstatela.edu::282caff1-a77c-4a06-907f-0ed2c33c4dd4" providerId="AD" clId="Web-{68B4090C-1EAC-49C9-8166-5AD06761E4FA}" dt="2022-05-08T08:19:21.670" v="10"/>
        <pc:sldMkLst>
          <pc:docMk/>
          <pc:sldMk cId="2837967750" sldId="409"/>
        </pc:sldMkLst>
      </pc:sldChg>
      <pc:sldChg chg="del">
        <pc:chgData name="Mamaghani, Fereshteh" userId="S::fmamagh@calstatela.edu::282caff1-a77c-4a06-907f-0ed2c33c4dd4" providerId="AD" clId="Web-{68B4090C-1EAC-49C9-8166-5AD06761E4FA}" dt="2022-05-08T08:19:23.310" v="11"/>
        <pc:sldMkLst>
          <pc:docMk/>
          <pc:sldMk cId="4045471644" sldId="410"/>
        </pc:sldMkLst>
      </pc:sldChg>
      <pc:sldChg chg="add">
        <pc:chgData name="Mamaghani, Fereshteh" userId="S::fmamagh@calstatela.edu::282caff1-a77c-4a06-907f-0ed2c33c4dd4" providerId="AD" clId="Web-{68B4090C-1EAC-49C9-8166-5AD06761E4FA}" dt="2022-05-08T08:19:08.576" v="0"/>
        <pc:sldMkLst>
          <pc:docMk/>
          <pc:sldMk cId="2326964151" sldId="413"/>
        </pc:sldMkLst>
      </pc:sldChg>
      <pc:sldChg chg="add">
        <pc:chgData name="Mamaghani, Fereshteh" userId="S::fmamagh@calstatela.edu::282caff1-a77c-4a06-907f-0ed2c33c4dd4" providerId="AD" clId="Web-{68B4090C-1EAC-49C9-8166-5AD06761E4FA}" dt="2022-05-08T08:19:08.701" v="1"/>
        <pc:sldMkLst>
          <pc:docMk/>
          <pc:sldMk cId="412740147" sldId="414"/>
        </pc:sldMkLst>
      </pc:sldChg>
      <pc:sldChg chg="add">
        <pc:chgData name="Mamaghani, Fereshteh" userId="S::fmamagh@calstatela.edu::282caff1-a77c-4a06-907f-0ed2c33c4dd4" providerId="AD" clId="Web-{68B4090C-1EAC-49C9-8166-5AD06761E4FA}" dt="2022-05-08T08:19:08.794" v="2"/>
        <pc:sldMkLst>
          <pc:docMk/>
          <pc:sldMk cId="185883642" sldId="415"/>
        </pc:sldMkLst>
      </pc:sldChg>
      <pc:sldChg chg="add">
        <pc:chgData name="Mamaghani, Fereshteh" userId="S::fmamagh@calstatela.edu::282caff1-a77c-4a06-907f-0ed2c33c4dd4" providerId="AD" clId="Web-{68B4090C-1EAC-49C9-8166-5AD06761E4FA}" dt="2022-05-08T08:19:08.872" v="3"/>
        <pc:sldMkLst>
          <pc:docMk/>
          <pc:sldMk cId="2236897455" sldId="416"/>
        </pc:sldMkLst>
      </pc:sldChg>
      <pc:sldChg chg="add">
        <pc:chgData name="Mamaghani, Fereshteh" userId="S::fmamagh@calstatela.edu::282caff1-a77c-4a06-907f-0ed2c33c4dd4" providerId="AD" clId="Web-{68B4090C-1EAC-49C9-8166-5AD06761E4FA}" dt="2022-05-08T08:19:08.966" v="4"/>
        <pc:sldMkLst>
          <pc:docMk/>
          <pc:sldMk cId="2476353479" sldId="417"/>
        </pc:sldMkLst>
      </pc:sldChg>
      <pc:sldChg chg="add">
        <pc:chgData name="Mamaghani, Fereshteh" userId="S::fmamagh@calstatela.edu::282caff1-a77c-4a06-907f-0ed2c33c4dd4" providerId="AD" clId="Web-{68B4090C-1EAC-49C9-8166-5AD06761E4FA}" dt="2022-05-08T08:19:09.044" v="5"/>
        <pc:sldMkLst>
          <pc:docMk/>
          <pc:sldMk cId="158632233" sldId="418"/>
        </pc:sldMkLst>
      </pc:sldChg>
      <pc:sldChg chg="add">
        <pc:chgData name="Mamaghani, Fereshteh" userId="S::fmamagh@calstatela.edu::282caff1-a77c-4a06-907f-0ed2c33c4dd4" providerId="AD" clId="Web-{68B4090C-1EAC-49C9-8166-5AD06761E4FA}" dt="2022-05-08T08:19:09.154" v="6"/>
        <pc:sldMkLst>
          <pc:docMk/>
          <pc:sldMk cId="3406521907" sldId="419"/>
        </pc:sldMkLst>
      </pc:sldChg>
      <pc:sldChg chg="add">
        <pc:chgData name="Mamaghani, Fereshteh" userId="S::fmamagh@calstatela.edu::282caff1-a77c-4a06-907f-0ed2c33c4dd4" providerId="AD" clId="Web-{68B4090C-1EAC-49C9-8166-5AD06761E4FA}" dt="2022-05-08T08:19:09.232" v="7"/>
        <pc:sldMkLst>
          <pc:docMk/>
          <pc:sldMk cId="1549443913" sldId="420"/>
        </pc:sldMkLst>
      </pc:sldChg>
      <pc:sldChg chg="add">
        <pc:chgData name="Mamaghani, Fereshteh" userId="S::fmamagh@calstatela.edu::282caff1-a77c-4a06-907f-0ed2c33c4dd4" providerId="AD" clId="Web-{68B4090C-1EAC-49C9-8166-5AD06761E4FA}" dt="2022-05-08T08:19:09.310" v="8"/>
        <pc:sldMkLst>
          <pc:docMk/>
          <pc:sldMk cId="3774006466" sldId="421"/>
        </pc:sldMkLst>
      </pc:sldChg>
    </pc:docChg>
  </pc:docChgLst>
  <pc:docChgLst>
    <pc:chgData name="Mamaghani, Fereshteh" userId="S::fmamagh@calstatela.edu::282caff1-a77c-4a06-907f-0ed2c33c4dd4" providerId="AD" clId="Web-{238445A9-9102-4001-9A41-AB387C1A114D}"/>
    <pc:docChg chg="modSld">
      <pc:chgData name="Mamaghani, Fereshteh" userId="S::fmamagh@calstatela.edu::282caff1-a77c-4a06-907f-0ed2c33c4dd4" providerId="AD" clId="Web-{238445A9-9102-4001-9A41-AB387C1A114D}" dt="2022-05-09T05:59:44.378" v="39" actId="20577"/>
      <pc:docMkLst>
        <pc:docMk/>
      </pc:docMkLst>
      <pc:sldChg chg="addSp modSp modCm">
        <pc:chgData name="Mamaghani, Fereshteh" userId="S::fmamagh@calstatela.edu::282caff1-a77c-4a06-907f-0ed2c33c4dd4" providerId="AD" clId="Web-{238445A9-9102-4001-9A41-AB387C1A114D}" dt="2022-05-09T05:53:10.445" v="21"/>
        <pc:sldMkLst>
          <pc:docMk/>
          <pc:sldMk cId="2625297165" sldId="305"/>
        </pc:sldMkLst>
        <pc:spChg chg="mod">
          <ac:chgData name="Mamaghani, Fereshteh" userId="S::fmamagh@calstatela.edu::282caff1-a77c-4a06-907f-0ed2c33c4dd4" providerId="AD" clId="Web-{238445A9-9102-4001-9A41-AB387C1A114D}" dt="2022-05-09T05:50:06.628" v="10" actId="20577"/>
          <ac:spMkLst>
            <pc:docMk/>
            <pc:sldMk cId="2625297165" sldId="305"/>
            <ac:spMk id="3" creationId="{12B178B4-CDED-454C-BED2-2E2B10ADA703}"/>
          </ac:spMkLst>
        </pc:spChg>
        <pc:spChg chg="add mod">
          <ac:chgData name="Mamaghani, Fereshteh" userId="S::fmamagh@calstatela.edu::282caff1-a77c-4a06-907f-0ed2c33c4dd4" providerId="AD" clId="Web-{238445A9-9102-4001-9A41-AB387C1A114D}" dt="2022-05-09T05:52:12.724" v="20" actId="1076"/>
          <ac:spMkLst>
            <pc:docMk/>
            <pc:sldMk cId="2625297165" sldId="305"/>
            <ac:spMk id="5" creationId="{0254F594-EC81-72F8-DD88-6F6AD3CAA31B}"/>
          </ac:spMkLst>
        </pc:spChg>
        <pc:picChg chg="add mod">
          <ac:chgData name="Mamaghani, Fereshteh" userId="S::fmamagh@calstatela.edu::282caff1-a77c-4a06-907f-0ed2c33c4dd4" providerId="AD" clId="Web-{238445A9-9102-4001-9A41-AB387C1A114D}" dt="2022-05-09T05:51:59.896" v="17" actId="1076"/>
          <ac:picMkLst>
            <pc:docMk/>
            <pc:sldMk cId="2625297165" sldId="305"/>
            <ac:picMk id="4" creationId="{7EA5529B-2C11-EC67-F4A3-A9904A070C25}"/>
          </ac:picMkLst>
        </pc:picChg>
      </pc:sldChg>
      <pc:sldChg chg="modSp">
        <pc:chgData name="Mamaghani, Fereshteh" userId="S::fmamagh@calstatela.edu::282caff1-a77c-4a06-907f-0ed2c33c4dd4" providerId="AD" clId="Web-{238445A9-9102-4001-9A41-AB387C1A114D}" dt="2022-05-09T05:59:44.378" v="39" actId="20577"/>
        <pc:sldMkLst>
          <pc:docMk/>
          <pc:sldMk cId="1023125999" sldId="408"/>
        </pc:sldMkLst>
        <pc:spChg chg="mod">
          <ac:chgData name="Mamaghani, Fereshteh" userId="S::fmamagh@calstatela.edu::282caff1-a77c-4a06-907f-0ed2c33c4dd4" providerId="AD" clId="Web-{238445A9-9102-4001-9A41-AB387C1A114D}" dt="2022-05-09T05:59:44.378" v="39" actId="20577"/>
          <ac:spMkLst>
            <pc:docMk/>
            <pc:sldMk cId="1023125999" sldId="408"/>
            <ac:spMk id="7" creationId="{54E9E228-B02C-3941-B458-23CB2D67B476}"/>
          </ac:spMkLst>
        </pc:spChg>
      </pc:sldChg>
    </pc:docChg>
  </pc:docChgLst>
</pc:chgInfo>
</file>

<file path=ppt/comments/modernComment_131_9C7ADB0D.xml><?xml version="1.0" encoding="utf-8"?>
<p188:cmLst xmlns:a="http://schemas.openxmlformats.org/drawingml/2006/main" xmlns:r="http://schemas.openxmlformats.org/officeDocument/2006/relationships" xmlns:p188="http://schemas.microsoft.com/office/powerpoint/2018/8/main">
  <p188:cm id="{F2AD9889-BB0C-478C-9684-BCF11F6AA4F5}" authorId="{4708380D-82F8-A781-0B17-FFD71ED79087}" created="2022-05-09T00:38:36.232">
    <pc:sldMkLst xmlns:pc="http://schemas.microsoft.com/office/powerpoint/2013/main/command">
      <pc:docMk/>
      <pc:sldMk cId="2625297165" sldId="305"/>
    </pc:sldMkLst>
    <p188:replyLst>
      <p188:reply id="{AF03B326-4029-44B0-BDB5-29F83E481FDF}" authorId="{FE4E00BA-86E3-D184-FCB5-6C9970BDBD31}" created="2022-05-09T05:53:10.445">
        <p188:txBody>
          <a:bodyPr/>
          <a:lstStyle/>
          <a:p>
            <a:r>
              <a:rPr lang="en-US"/>
              <a:t>you may also consider the third pic including the URL</a:t>
            </a:r>
          </a:p>
        </p188:txBody>
      </p188:reply>
    </p188:replyLst>
    <p188:txBody>
      <a:bodyPr/>
      <a:lstStyle/>
      <a:p>
        <a:r>
          <a:rPr lang="en-US"/>
          <a:t>[@Mehalana, Vraj K],
which pic is more suitable for this slide?</a:t>
        </a:r>
      </a:p>
    </p188:txBody>
  </p188:cm>
</p188:cmLst>
</file>

<file path=ppt/comments/modernComment_196_B72857B9.xml><?xml version="1.0" encoding="utf-8"?>
<p188:cmLst xmlns:a="http://schemas.openxmlformats.org/drawingml/2006/main" xmlns:r="http://schemas.openxmlformats.org/officeDocument/2006/relationships" xmlns:p188="http://schemas.microsoft.com/office/powerpoint/2018/8/main">
  <p188:cm id="{1101D53A-AAF0-4E43-AD90-B892C2A4381D}" authorId="{D745F6E3-9BFE-B076-2D3E-FB79B549C14D}" created="2022-05-09T00:05:43.192">
    <ac:deMkLst xmlns:ac="http://schemas.microsoft.com/office/drawing/2013/main/command">
      <pc:docMk xmlns:pc="http://schemas.microsoft.com/office/powerpoint/2013/main/command"/>
      <pc:sldMk xmlns:pc="http://schemas.microsoft.com/office/powerpoint/2013/main/command" cId="3072874425" sldId="406"/>
      <ac:spMk id="3" creationId="{12B178B4-CDED-454C-BED2-2E2B10ADA703}"/>
    </ac:deMkLst>
    <p188:replyLst>
      <p188:reply id="{E0855997-0CCF-449D-AEF6-BA5B8E350609}" authorId="{D745F6E3-9BFE-B076-2D3E-FB79B549C14D}" created="2022-05-09T00:05:56.958">
        <p188:txBody>
          <a:bodyPr/>
          <a:lstStyle/>
          <a:p>
            <a:r>
              <a:rPr lang="en-US"/>
              <a:t>try to add more info graphic</a:t>
            </a:r>
          </a:p>
        </p188:txBody>
      </p188:reply>
      <p188:reply id="{EE28B614-A8D9-4722-8D38-52464922B865}" authorId="{4708380D-82F8-A781-0B17-FFD71ED79087}" created="2022-05-09T00:11:49.399">
        <p188:txBody>
          <a:bodyPr/>
          <a:lstStyle/>
          <a:p>
            <a:r>
              <a:rPr lang="en-US"/>
              <a:t>[@Mehalana, Vraj K],,
Is this ok?</a:t>
            </a:r>
          </a:p>
        </p188:txBody>
      </p188:reply>
      <p188:reply id="{0D55828C-7CDB-4C72-BAA0-9C89AED8B951}" authorId="{D745F6E3-9BFE-B076-2D3E-FB79B549C14D}" created="2022-05-09T00:23:33.056">
        <p188:txBody>
          <a:bodyPr/>
          <a:lstStyle/>
          <a:p>
            <a:r>
              <a:rPr lang="en-US"/>
              <a:t>@looks good</a:t>
            </a:r>
          </a:p>
        </p188:txBody>
      </p188:reply>
    </p188:replyLst>
    <p188:txBody>
      <a:bodyPr/>
      <a:lstStyle/>
      <a:p>
        <a:r>
          <a:rPr lang="en-US"/>
          <a:t>please do not make slide so text intensive</a:t>
        </a:r>
      </a:p>
    </p188:txBody>
  </p188:cm>
</p188:cmLst>
</file>

<file path=ppt/comments/modernComment_197_A5FE5241.xml><?xml version="1.0" encoding="utf-8"?>
<p188:cmLst xmlns:a="http://schemas.openxmlformats.org/drawingml/2006/main" xmlns:r="http://schemas.openxmlformats.org/officeDocument/2006/relationships" xmlns:p188="http://schemas.microsoft.com/office/powerpoint/2018/8/main">
  <p188:cm id="{70FCA8C1-5D6A-42C1-B835-4A30E9477CF3}" authorId="{D745F6E3-9BFE-B076-2D3E-FB79B549C14D}" created="2022-05-09T00:20:59.225">
    <pc:sldMkLst xmlns:pc="http://schemas.microsoft.com/office/powerpoint/2013/main/command">
      <pc:docMk/>
      <pc:sldMk cId="2784907841" sldId="407"/>
    </pc:sldMkLst>
    <p188:replyLst>
      <p188:reply id="{0ED3A840-9A0E-4D36-9D9D-2E361E3B1B71}" authorId="{FE4E00BA-86E3-D184-FCB5-6C9970BDBD31}" created="2022-05-09T06:02:44.845">
        <p188:txBody>
          <a:bodyPr/>
          <a:lstStyle/>
          <a:p>
            <a:r>
              <a:rPr lang="en-US"/>
              <a:t>I think you could delete the second paragraph</a:t>
            </a:r>
          </a:p>
        </p188:txBody>
      </p188:reply>
    </p188:replyLst>
    <p188:txBody>
      <a:bodyPr/>
      <a:lstStyle/>
      <a:p>
        <a:r>
          <a:rPr lang="en-US"/>
          <a:t>looks good</a:t>
        </a:r>
      </a:p>
    </p188:txBody>
  </p188:cm>
</p188:cmLst>
</file>

<file path=ppt/comments/modernComment_198_3CFBA9EF.xml><?xml version="1.0" encoding="utf-8"?>
<p188:cmLst xmlns:a="http://schemas.openxmlformats.org/drawingml/2006/main" xmlns:r="http://schemas.openxmlformats.org/officeDocument/2006/relationships" xmlns:p188="http://schemas.microsoft.com/office/powerpoint/2018/8/main">
  <p188:cm id="{95E5A5E3-79E7-4A52-B9A4-A2A0FE5BE795}" authorId="{D745F6E3-9BFE-B076-2D3E-FB79B549C14D}" created="2022-05-08T17:38:06.250">
    <pc:sldMkLst xmlns:pc="http://schemas.microsoft.com/office/powerpoint/2013/main/command">
      <pc:docMk/>
      <pc:sldMk cId="1023125999" sldId="408"/>
    </pc:sldMkLst>
    <p188:replyLst>
      <p188:reply id="{59CB7F64-FCA9-48D0-B83B-854A954FA002}" authorId="{4708380D-82F8-A781-0B17-FFD71ED79087}" created="2022-05-08T17:42:24.161">
        <p188:txBody>
          <a:bodyPr/>
          <a:lstStyle/>
          <a:p>
            <a:r>
              <a:rPr lang="en-US"/>
              <a:t>[@Mehalana, Vraj K],
Please check if it's fine now or do you want me to edit this?</a:t>
            </a:r>
          </a:p>
        </p188:txBody>
      </p188:reply>
      <p188:reply id="{9C8774F4-74C4-4413-A470-AB5BEDD4BBDD}" authorId="{D745F6E3-9BFE-B076-2D3E-FB79B549C14D}" created="2022-05-09T00:20:38.865">
        <p188:txBody>
          <a:bodyPr/>
          <a:lstStyle/>
          <a:p>
            <a:r>
              <a:rPr lang="en-US"/>
              <a:t>looks good</a:t>
            </a:r>
          </a:p>
        </p188:txBody>
      </p188:reply>
    </p188:replyLst>
    <p188:txBody>
      <a:bodyPr/>
      <a:lstStyle/>
      <a:p>
        <a:r>
          <a:rPr lang="en-US"/>
          <a:t>get rid of the ML part for the dataset intro</a:t>
        </a:r>
      </a:p>
    </p188:txBody>
  </p188:cm>
</p188:cmLst>
</file>

<file path=ppt/comments/modernComment_19B_9B5B84C9.xml><?xml version="1.0" encoding="utf-8"?>
<p188:cmLst xmlns:a="http://schemas.openxmlformats.org/drawingml/2006/main" xmlns:r="http://schemas.openxmlformats.org/officeDocument/2006/relationships" xmlns:p188="http://schemas.microsoft.com/office/powerpoint/2018/8/main">
  <p188:cm id="{E34AA457-6C15-46D7-A5AA-42A1CCA8CF8D}" authorId="{D745F6E3-9BFE-B076-2D3E-FB79B549C14D}" created="2022-05-08T17:36:26.317">
    <pc:sldMkLst xmlns:pc="http://schemas.microsoft.com/office/powerpoint/2013/main/command">
      <pc:docMk/>
      <pc:sldMk cId="2606466249" sldId="411"/>
    </pc:sldMkLst>
    <p188:replyLst>
      <p188:reply id="{FED75E3E-6AC7-459D-AA6E-C557E9A4888C}" authorId="{4708380D-82F8-A781-0B17-FFD71ED79087}" created="2022-05-08T17:39:21.865">
        <p188:txBody>
          <a:bodyPr/>
          <a:lstStyle/>
          <a:p>
            <a:r>
              <a:rPr lang="en-US"/>
              <a:t>This is just for reference.. will be removed after the presentation is complete. Added to avoid having to go back and forth to the word document </a:t>
            </a:r>
          </a:p>
        </p188:txBody>
      </p188:reply>
      <p188:reply id="{74E4D0FD-2D0D-4AE3-B026-695D76E10067}" authorId="{D745F6E3-9BFE-B076-2D3E-FB79B549C14D}" created="2022-05-09T00:02:21.366">
        <p188:txBody>
          <a:bodyPr/>
          <a:lstStyle/>
          <a:p>
            <a:r>
              <a:rPr lang="en-US"/>
              <a:t>okay!</a:t>
            </a:r>
          </a:p>
        </p188:txBody>
      </p188:reply>
    </p188:replyLst>
    <p188:txBody>
      <a:bodyPr/>
      <a:lstStyle/>
      <a:p>
        <a:r>
          <a:rPr lang="en-US"/>
          <a:t>do we need this?</a:t>
        </a:r>
      </a:p>
    </p188:txBody>
  </p188:cm>
</p188:cmLst>
</file>

<file path=ppt/comments/modernComment_19C_AAA6D2E6.xml><?xml version="1.0" encoding="utf-8"?>
<p188:cmLst xmlns:a="http://schemas.openxmlformats.org/drawingml/2006/main" xmlns:r="http://schemas.openxmlformats.org/officeDocument/2006/relationships" xmlns:p188="http://schemas.microsoft.com/office/powerpoint/2018/8/main">
  <p188:cm id="{AFA55BF5-2D8E-46C3-8C2C-B842A095FEA8}" authorId="{D745F6E3-9BFE-B076-2D3E-FB79B549C14D}" created="2022-05-08T17:36:44.974">
    <ac:deMkLst xmlns:ac="http://schemas.microsoft.com/office/drawing/2013/main/command">
      <pc:docMk xmlns:pc="http://schemas.microsoft.com/office/powerpoint/2013/main/command"/>
      <pc:sldMk xmlns:pc="http://schemas.microsoft.com/office/powerpoint/2013/main/command" cId="2863059686" sldId="412"/>
      <ac:spMk id="4" creationId="{1F9893BD-E4DA-4FF7-94F4-318F2FC8D117}"/>
    </ac:deMkLst>
    <p188:replyLst>
      <p188:reply id="{68D63406-23D2-49E2-9A77-66E056643211}" authorId="{4708380D-82F8-A781-0B17-FFD71ED79087}" created="2022-05-08T17:40:20.157">
        <p188:txBody>
          <a:bodyPr/>
          <a:lstStyle/>
          <a:p>
            <a:r>
              <a:rPr lang="en-US"/>
              <a:t>This is also for reference only. Just trying to figure out who will present which portion of the presentation</a:t>
            </a:r>
          </a:p>
        </p188:txBody>
      </p188:reply>
    </p188:replyLst>
    <p188:txBody>
      <a:bodyPr/>
      <a:lstStyle/>
      <a:p>
        <a:r>
          <a:rPr lang="en-US"/>
          <a:t>let merge this with the title slide (1)</a:t>
        </a:r>
      </a:p>
    </p188:txBody>
  </p188:cm>
</p188:cmLst>
</file>

<file path=ppt/comments/modernComment_1A1_939A27C7.xml><?xml version="1.0" encoding="utf-8"?>
<p188:cmLst xmlns:a="http://schemas.openxmlformats.org/drawingml/2006/main" xmlns:r="http://schemas.openxmlformats.org/officeDocument/2006/relationships" xmlns:p188="http://schemas.microsoft.com/office/powerpoint/2018/8/main">
  <p188:cm id="{737FB6AE-E0D7-4B90-86DE-3349C64C0D1D}" authorId="{D745F6E3-9BFE-B076-2D3E-FB79B549C14D}" created="2022-05-09T00:22:22.352">
    <pc:sldMkLst xmlns:pc="http://schemas.microsoft.com/office/powerpoint/2013/main/command">
      <pc:docMk/>
      <pc:sldMk cId="2476353479" sldId="417"/>
    </pc:sldMkLst>
    <p188:txBody>
      <a:bodyPr/>
      <a:lstStyle/>
      <a:p>
        <a:r>
          <a:rPr lang="en-US"/>
          <a:t>okay</a:t>
        </a:r>
      </a:p>
    </p188:txBody>
  </p188:cm>
</p188:cmLst>
</file>

<file path=ppt/comments/modernComment_1A3_CB0B6633.xml><?xml version="1.0" encoding="utf-8"?>
<p188:cmLst xmlns:a="http://schemas.openxmlformats.org/drawingml/2006/main" xmlns:r="http://schemas.openxmlformats.org/officeDocument/2006/relationships" xmlns:p188="http://schemas.microsoft.com/office/powerpoint/2018/8/main">
  <p188:cm id="{F86ECA62-8617-4DE2-AE20-AF155E250481}" authorId="{D745F6E3-9BFE-B076-2D3E-FB79B549C14D}" created="2022-05-09T00:21:40.773">
    <pc:sldMkLst xmlns:pc="http://schemas.microsoft.com/office/powerpoint/2013/main/command">
      <pc:docMk/>
      <pc:sldMk cId="3406521907" sldId="419"/>
    </pc:sldMkLst>
    <p188:txBody>
      <a:bodyPr/>
      <a:lstStyle/>
      <a:p>
        <a:r>
          <a:rPr lang="en-US"/>
          <a:t>looks good</a:t>
        </a:r>
      </a:p>
    </p188:txBody>
  </p188:cm>
</p188:cmLst>
</file>

<file path=ppt/comments/modernComment_1A5_E0F2C4C2.xml><?xml version="1.0" encoding="utf-8"?>
<p188:cmLst xmlns:a="http://schemas.openxmlformats.org/drawingml/2006/main" xmlns:r="http://schemas.openxmlformats.org/officeDocument/2006/relationships" xmlns:p188="http://schemas.microsoft.com/office/powerpoint/2018/8/main">
  <p188:cm id="{7DED1B02-1CEB-40B8-850B-7C7EABF48696}" authorId="{D745F6E3-9BFE-B076-2D3E-FB79B549C14D}" created="2022-05-09T00:22:09.320">
    <pc:sldMkLst xmlns:pc="http://schemas.microsoft.com/office/powerpoint/2013/main/command">
      <pc:docMk/>
      <pc:sldMk cId="3774006466" sldId="421"/>
    </pc:sldMkLst>
    <p188:txBody>
      <a:bodyPr/>
      <a:lstStyle/>
      <a:p>
        <a:r>
          <a:rPr lang="en-US"/>
          <a:t>okay</a:t>
        </a:r>
      </a:p>
    </p188:txBody>
  </p188:cm>
</p188:cmLst>
</file>

<file path=ppt/comments/modernComment_1A8_15AA04E0.xml><?xml version="1.0" encoding="utf-8"?>
<p188:cmLst xmlns:a="http://schemas.openxmlformats.org/drawingml/2006/main" xmlns:r="http://schemas.openxmlformats.org/officeDocument/2006/relationships" xmlns:p188="http://schemas.microsoft.com/office/powerpoint/2018/8/main">
  <p188:cm id="{13CDF644-2801-40A8-AEFB-012CFE929FD3}" authorId="{D745F6E3-9BFE-B076-2D3E-FB79B549C14D}" created="2022-05-09T00:21:14.601">
    <pc:sldMkLst xmlns:pc="http://schemas.microsoft.com/office/powerpoint/2013/main/command">
      <pc:docMk/>
      <pc:sldMk cId="363463904" sldId="424"/>
    </pc:sldMkLst>
    <p188:replyLst>
      <p188:reply id="{434BA754-5367-476F-BDB3-E1BD294F2FAE}" authorId="{D745F6E3-9BFE-B076-2D3E-FB79B549C14D}" created="2022-05-09T00:21:25.538">
        <p188:txBody>
          <a:bodyPr/>
          <a:lstStyle/>
          <a:p>
            <a:r>
              <a:rPr lang="en-US"/>
              <a:t>we reduce the text</a:t>
            </a:r>
          </a:p>
        </p188:txBody>
      </p188:reply>
    </p188:replyLst>
    <p188:txBody>
      <a:bodyPr/>
      <a:lstStyle/>
      <a:p>
        <a:r>
          <a:rPr lang="en-US"/>
          <a:t>try to add infographic </a:t>
        </a:r>
      </a:p>
    </p188:txBody>
  </p188:cm>
</p188:cmLst>
</file>

<file path=ppt/comments/modernComment_1A9_F83A1579.xml><?xml version="1.0" encoding="utf-8"?>
<p188:cmLst xmlns:a="http://schemas.openxmlformats.org/drawingml/2006/main" xmlns:r="http://schemas.openxmlformats.org/officeDocument/2006/relationships" xmlns:p188="http://schemas.microsoft.com/office/powerpoint/2018/8/main">
  <p188:cm id="{26426AC5-948D-4F0D-921D-8ACA594D82A2}" authorId="{D745F6E3-9BFE-B076-2D3E-FB79B549C14D}" created="2022-05-08T17:37:06.794">
    <pc:sldMkLst xmlns:pc="http://schemas.microsoft.com/office/powerpoint/2013/main/command">
      <pc:docMk/>
      <pc:sldMk cId="4164556153" sldId="425"/>
    </pc:sldMkLst>
    <p188:replyLst>
      <p188:reply id="{11683F3A-7B92-49E8-B427-8600F1BEAEC7}" authorId="{D745F6E3-9BFE-B076-2D3E-FB79B549C14D}" created="2022-05-08T17:37:20.279">
        <p188:txBody>
          <a:bodyPr/>
          <a:lstStyle/>
          <a:p>
            <a:r>
              <a:rPr lang="en-US"/>
              <a:t>model flow creation</a:t>
            </a:r>
          </a:p>
        </p188:txBody>
      </p188:reply>
      <p188:reply id="{30ABEC85-B5DD-4258-BB85-A945F65A0FD9}" authorId="{FE4E00BA-86E3-D184-FCB5-6C9970BDBD31}" created="2022-05-08T19:28:59.323">
        <p188:txBody>
          <a:bodyPr/>
          <a:lstStyle/>
          <a:p>
            <a:r>
              <a:rPr lang="en-US"/>
              <a:t>I cannot undrestand this slide</a:t>
            </a:r>
          </a:p>
        </p188:txBody>
      </p188:reply>
      <p188:reply id="{C13F7EAC-B222-4843-A1DB-B07E5C92FB3B}" authorId="{4708380D-82F8-A781-0B17-FFD71ED79087}" created="2022-05-08T19:35:13.469">
        <p188:txBody>
          <a:bodyPr/>
          <a:lstStyle/>
          <a:p>
            <a:r>
              <a:rPr lang="en-US"/>
              <a:t>We are conveying the approach for the project</a:t>
            </a:r>
          </a:p>
        </p188:txBody>
      </p188:reply>
      <p188:reply id="{8E4C085F-FCF8-4DEB-87F2-D3EA48310FA0}" authorId="{D745F6E3-9BFE-B076-2D3E-FB79B549C14D}" created="2022-05-09T00:20:05.802">
        <p188:txBody>
          <a:bodyPr/>
          <a:lstStyle/>
          <a:p>
            <a:r>
              <a:rPr lang="en-US"/>
              <a:t>We are working on a Spark server and this info graphic is of tomcat</a:t>
            </a:r>
          </a:p>
        </p188:txBody>
      </p188:reply>
      <p188:reply id="{04E71FE1-4A29-4B8E-9A01-CBF39AD9502C}" authorId="{4708380D-82F8-A781-0B17-FFD71ED79087}" created="2022-05-09T00:37:59.743">
        <p188:txBody>
          <a:bodyPr/>
          <a:lstStyle/>
          <a:p>
            <a:r>
              <a:rPr lang="en-US"/>
              <a:t>Is this ok?</a:t>
            </a:r>
          </a:p>
        </p188:txBody>
      </p188:reply>
    </p188:replyLst>
    <p188:txBody>
      <a:bodyPr/>
      <a:lstStyle/>
      <a:p>
        <a:r>
          <a:rPr lang="en-US"/>
          <a:t>mention the flow for the model</a:t>
        </a:r>
      </a:p>
    </p188:txBody>
  </p188:cm>
</p188:cmLst>
</file>

<file path=ppt/comments/modernComment_1AA_D3DF5A58.xml><?xml version="1.0" encoding="utf-8"?>
<p188:cmLst xmlns:a="http://schemas.openxmlformats.org/drawingml/2006/main" xmlns:r="http://schemas.openxmlformats.org/officeDocument/2006/relationships" xmlns:p188="http://schemas.microsoft.com/office/powerpoint/2018/8/main">
  <p188:cm id="{A9FE59EF-6E35-4AAE-AFDF-08DA09359E88}" authorId="{D745F6E3-9BFE-B076-2D3E-FB79B549C14D}" created="2022-05-09T00:22:56.540">
    <pc:sldMkLst xmlns:pc="http://schemas.microsoft.com/office/powerpoint/2013/main/command">
      <pc:docMk/>
      <pc:sldMk cId="3554630232" sldId="426"/>
    </pc:sldMkLst>
    <p188:replyLst>
      <p188:reply id="{41E8C0BD-8876-4EB6-9ED6-19E6BD32C82E}" authorId="{4708380D-82F8-A781-0B17-FFD71ED79087}" created="2022-05-09T00:36:31.069">
        <p188:txBody>
          <a:bodyPr/>
          <a:lstStyle/>
          <a:p>
            <a:r>
              <a:rPr lang="en-US"/>
              <a:t>[@Mehalana, Vraj K],
Better now?</a:t>
            </a:r>
          </a:p>
        </p188:txBody>
      </p188:reply>
    </p188:replyLst>
    <p188:txBody>
      <a:bodyPr/>
      <a:lstStyle/>
      <a:p>
        <a:r>
          <a:rPr lang="en-US"/>
          <a:t>info graphic is blurry</a:t>
        </a:r>
      </a:p>
    </p188:txBody>
  </p188:cm>
</p188:cmLst>
</file>

<file path=ppt/comments/modernComment_1AB_C5C69D42.xml><?xml version="1.0" encoding="utf-8"?>
<p188:cmLst xmlns:a="http://schemas.openxmlformats.org/drawingml/2006/main" xmlns:r="http://schemas.openxmlformats.org/officeDocument/2006/relationships" xmlns:p188="http://schemas.microsoft.com/office/powerpoint/2018/8/main">
  <p188:cm id="{D87F0AAC-B970-4CDB-9B87-3A6734746DC6}" authorId="{D745F6E3-9BFE-B076-2D3E-FB79B549C14D}" created="2022-05-09T00:23:19.572">
    <pc:sldMkLst xmlns:pc="http://schemas.microsoft.com/office/powerpoint/2013/main/command">
      <pc:docMk/>
      <pc:sldMk cId="3318127938" sldId="427"/>
    </pc:sldMkLst>
    <p188:txBody>
      <a:bodyPr/>
      <a:lstStyle/>
      <a:p>
        <a:r>
          <a:rPr lang="en-US"/>
          <a:t>[@Jindal, Pallavi]  looks good</a:t>
        </a:r>
      </a:p>
    </p188:txBody>
  </p188:cm>
</p188:cmLst>
</file>

<file path=ppt/comments/modernComment_1AC_7633ACD8.xml><?xml version="1.0" encoding="utf-8"?>
<p188:cmLst xmlns:a="http://schemas.openxmlformats.org/drawingml/2006/main" xmlns:r="http://schemas.openxmlformats.org/officeDocument/2006/relationships" xmlns:p188="http://schemas.microsoft.com/office/powerpoint/2018/8/main">
  <p188:cm id="{72FA9AEE-8131-494D-96BA-B2590840A107}" authorId="{D745F6E3-9BFE-B076-2D3E-FB79B549C14D}" created="2022-05-09T00:23:04.290">
    <pc:sldMkLst xmlns:pc="http://schemas.microsoft.com/office/powerpoint/2013/main/command">
      <pc:docMk/>
      <pc:sldMk cId="1983098072" sldId="428"/>
    </pc:sldMkLst>
    <p188:replyLst>
      <p188:reply id="{02E401F1-A535-4E46-AAF4-5726EE3AF626}" authorId="{D745F6E3-9BFE-B076-2D3E-FB79B549C14D}" created="2022-05-09T00:23:48.979">
        <p188:txBody>
          <a:bodyPr/>
          <a:lstStyle/>
          <a:p>
            <a:r>
              <a:rPr lang="en-US"/>
              <a:t>[@Jindal, Pallavi] </a:t>
            </a:r>
          </a:p>
        </p188:txBody>
      </p188:reply>
    </p188:replyLst>
    <p188:txBody>
      <a:bodyPr/>
      <a:lstStyle/>
      <a:p>
        <a:r>
          <a:rPr lang="en-US"/>
          <a:t>looks good</a:t>
        </a:r>
      </a:p>
    </p188:txBody>
  </p188:cm>
</p188:cmLst>
</file>

<file path=ppt/comments/modernComment_1AD_DEA98E35.xml><?xml version="1.0" encoding="utf-8"?>
<p188:cmLst xmlns:a="http://schemas.openxmlformats.org/drawingml/2006/main" xmlns:r="http://schemas.openxmlformats.org/officeDocument/2006/relationships" xmlns:p188="http://schemas.microsoft.com/office/powerpoint/2018/8/main">
  <p188:cm id="{15058565-9415-4B5C-8E92-AA4CF62E79B8}" authorId="{D745F6E3-9BFE-B076-2D3E-FB79B549C14D}" created="2022-05-09T00:22:09.320">
    <pc:sldMkLst xmlns:pc="http://schemas.microsoft.com/office/powerpoint/2013/main/command">
      <pc:docMk/>
      <pc:sldMk cId="3774006466" sldId="421"/>
    </pc:sldMkLst>
    <p188:txBody>
      <a:bodyPr/>
      <a:lstStyle/>
      <a:p>
        <a:r>
          <a:rPr lang="en-US"/>
          <a:t>okay</a:t>
        </a:r>
      </a:p>
    </p188:txBody>
  </p188:cm>
</p188:cmLst>
</file>

<file path=ppt/comments/modernComment_1AE_BFF3819.xml><?xml version="1.0" encoding="utf-8"?>
<p188:cmLst xmlns:a="http://schemas.openxmlformats.org/drawingml/2006/main" xmlns:r="http://schemas.openxmlformats.org/officeDocument/2006/relationships" xmlns:p188="http://schemas.microsoft.com/office/powerpoint/2018/8/main">
  <p188:cm id="{C541D697-9288-4989-B561-C4EFD27D8380}" authorId="{D745F6E3-9BFE-B076-2D3E-FB79B549C14D}" created="2022-05-09T00:22:09.320">
    <pc:sldMkLst xmlns:pc="http://schemas.microsoft.com/office/powerpoint/2013/main/command">
      <pc:docMk/>
      <pc:sldMk cId="3774006466" sldId="421"/>
    </pc:sldMkLst>
    <p188:txBody>
      <a:bodyPr/>
      <a:lstStyle/>
      <a:p>
        <a:r>
          <a:rPr lang="en-US"/>
          <a:t>okay</a:t>
        </a:r>
      </a:p>
    </p188:txBody>
  </p188:cm>
</p188:cmLst>
</file>

<file path=ppt/comments/modernComment_1AF_862AEEC.xml><?xml version="1.0" encoding="utf-8"?>
<p188:cmLst xmlns:a="http://schemas.openxmlformats.org/drawingml/2006/main" xmlns:r="http://schemas.openxmlformats.org/officeDocument/2006/relationships" xmlns:p188="http://schemas.microsoft.com/office/powerpoint/2018/8/main">
  <p188:cm id="{09F0CAE1-114D-400F-A61A-2E9B67C34C86}" authorId="{D745F6E3-9BFE-B076-2D3E-FB79B549C14D}" created="2022-05-08T17:37:06.794">
    <pc:sldMkLst xmlns:pc="http://schemas.microsoft.com/office/powerpoint/2013/main/command">
      <pc:docMk/>
      <pc:sldMk cId="4164556153" sldId="425"/>
    </pc:sldMkLst>
    <p188:replyLst>
      <p188:reply id="{11683F3A-7B92-49E8-B427-8600F1BEAEC7}" authorId="{D745F6E3-9BFE-B076-2D3E-FB79B549C14D}" created="2022-05-08T17:37:20.279">
        <p188:txBody>
          <a:bodyPr/>
          <a:lstStyle/>
          <a:p>
            <a:r>
              <a:rPr lang="en-US"/>
              <a:t>model flow creation</a:t>
            </a:r>
          </a:p>
        </p188:txBody>
      </p188:reply>
      <p188:reply id="{30ABEC85-B5DD-4258-BB85-A945F65A0FD9}" authorId="{FE4E00BA-86E3-D184-FCB5-6C9970BDBD31}" created="2022-05-08T19:28:59.323">
        <p188:txBody>
          <a:bodyPr/>
          <a:lstStyle/>
          <a:p>
            <a:r>
              <a:rPr lang="en-US"/>
              <a:t>I cannot undrestand this slide</a:t>
            </a:r>
          </a:p>
        </p188:txBody>
      </p188:reply>
      <p188:reply id="{C13F7EAC-B222-4843-A1DB-B07E5C92FB3B}" authorId="{4708380D-82F8-A781-0B17-FFD71ED79087}" created="2022-05-08T19:35:13.469">
        <p188:txBody>
          <a:bodyPr/>
          <a:lstStyle/>
          <a:p>
            <a:r>
              <a:rPr lang="en-US"/>
              <a:t>We are conveying the approach for the project</a:t>
            </a:r>
          </a:p>
        </p188:txBody>
      </p188:reply>
      <p188:reply id="{8E4C085F-FCF8-4DEB-87F2-D3EA48310FA0}" authorId="{D745F6E3-9BFE-B076-2D3E-FB79B549C14D}" created="2022-05-09T00:20:05.802">
        <p188:txBody>
          <a:bodyPr/>
          <a:lstStyle/>
          <a:p>
            <a:r>
              <a:rPr lang="en-US"/>
              <a:t>We are working on a Spark server and this info graphic is of tomcat</a:t>
            </a:r>
          </a:p>
        </p188:txBody>
      </p188:reply>
      <p188:reply id="{04E71FE1-4A29-4B8E-9A01-CBF39AD9502C}" authorId="{4708380D-82F8-A781-0B17-FFD71ED79087}" created="2022-05-09T00:37:59.743">
        <p188:txBody>
          <a:bodyPr/>
          <a:lstStyle/>
          <a:p>
            <a:r>
              <a:rPr lang="en-US"/>
              <a:t>Is this ok?</a:t>
            </a:r>
          </a:p>
        </p188:txBody>
      </p188:reply>
    </p188:replyLst>
    <p188:txBody>
      <a:bodyPr/>
      <a:lstStyle/>
      <a:p>
        <a:r>
          <a:rPr lang="en-US"/>
          <a:t>mention the flow for the model</a:t>
        </a:r>
      </a:p>
    </p188:txBody>
  </p188:cm>
</p188:cmLst>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AB536F-2B4C-4AC3-B6BE-0EE168B51E77}" type="doc">
      <dgm:prSet loTypeId="urn:microsoft.com/office/officeart/2005/8/layout/default" loCatId="list" qsTypeId="urn:microsoft.com/office/officeart/2005/8/quickstyle/3d2" qsCatId="3D" csTypeId="urn:microsoft.com/office/officeart/2005/8/colors/colorful5" csCatId="colorful"/>
      <dgm:spPr/>
      <dgm:t>
        <a:bodyPr/>
        <a:lstStyle/>
        <a:p>
          <a:endParaRPr lang="en-US"/>
        </a:p>
      </dgm:t>
    </dgm:pt>
    <dgm:pt modelId="{1EBEFA0A-B12E-4343-B0F3-B8D3908716A3}">
      <dgm:prSet/>
      <dgm:spPr/>
      <dgm:t>
        <a:bodyPr/>
        <a:lstStyle/>
        <a:p>
          <a:r>
            <a:rPr lang="en-US"/>
            <a:t>This itself may be a significant challenge since the provision of datasets is extremely rare; </a:t>
          </a:r>
        </a:p>
      </dgm:t>
    </dgm:pt>
    <dgm:pt modelId="{0400E517-FE32-42AE-9406-7446838712C4}" type="parTrans" cxnId="{1CC3713F-6692-4E3F-AD51-A6CCCF17145C}">
      <dgm:prSet/>
      <dgm:spPr/>
      <dgm:t>
        <a:bodyPr/>
        <a:lstStyle/>
        <a:p>
          <a:endParaRPr lang="en-US"/>
        </a:p>
      </dgm:t>
    </dgm:pt>
    <dgm:pt modelId="{0AE19E7E-1796-430B-804A-02A8B43505F7}" type="sibTrans" cxnId="{1CC3713F-6692-4E3F-AD51-A6CCCF17145C}">
      <dgm:prSet/>
      <dgm:spPr/>
      <dgm:t>
        <a:bodyPr/>
        <a:lstStyle/>
        <a:p>
          <a:endParaRPr lang="en-US"/>
        </a:p>
      </dgm:t>
    </dgm:pt>
    <dgm:pt modelId="{B7035D1B-DD56-4C06-9320-1A3499963226}">
      <dgm:prSet/>
      <dgm:spPr/>
      <dgm:t>
        <a:bodyPr/>
        <a:lstStyle/>
        <a:p>
          <a:r>
            <a:rPr lang="en-US"/>
            <a:t>the others are heavily anonymized and don't reflect current trends, or they lack specific statistical characteristics. </a:t>
          </a:r>
        </a:p>
      </dgm:t>
    </dgm:pt>
    <dgm:pt modelId="{53862E75-258F-47D8-B475-AA928F38AF96}" type="parTrans" cxnId="{913907B0-03DD-45E5-80EB-1568EF0A59D2}">
      <dgm:prSet/>
      <dgm:spPr/>
      <dgm:t>
        <a:bodyPr/>
        <a:lstStyle/>
        <a:p>
          <a:endParaRPr lang="en-US"/>
        </a:p>
      </dgm:t>
    </dgm:pt>
    <dgm:pt modelId="{E482395B-0799-45FB-A347-2F7E1F3AEDB2}" type="sibTrans" cxnId="{913907B0-03DD-45E5-80EB-1568EF0A59D2}">
      <dgm:prSet/>
      <dgm:spPr/>
      <dgm:t>
        <a:bodyPr/>
        <a:lstStyle/>
        <a:p>
          <a:endParaRPr lang="en-US"/>
        </a:p>
      </dgm:t>
    </dgm:pt>
    <dgm:pt modelId="{EE94F854-BFAA-4A1A-AA9F-F6C4E707F88E}">
      <dgm:prSet/>
      <dgm:spPr/>
      <dgm:t>
        <a:bodyPr/>
        <a:lstStyle/>
        <a:p>
          <a:r>
            <a:rPr lang="en-US"/>
            <a:t>Thus, researchers have to work with datasets that are often suboptimal. </a:t>
          </a:r>
        </a:p>
      </dgm:t>
    </dgm:pt>
    <dgm:pt modelId="{5558195E-94C4-46DE-ACAC-686C7BA7C707}" type="parTrans" cxnId="{5F1CF924-0C7E-43C9-95CA-7567EEFD7DBE}">
      <dgm:prSet/>
      <dgm:spPr/>
      <dgm:t>
        <a:bodyPr/>
        <a:lstStyle/>
        <a:p>
          <a:endParaRPr lang="en-US"/>
        </a:p>
      </dgm:t>
    </dgm:pt>
    <dgm:pt modelId="{FAB1E037-6955-4A13-B3CF-BF4564BD3395}" type="sibTrans" cxnId="{5F1CF924-0C7E-43C9-95CA-7567EEFD7DBE}">
      <dgm:prSet/>
      <dgm:spPr/>
      <dgm:t>
        <a:bodyPr/>
        <a:lstStyle/>
        <a:p>
          <a:endParaRPr lang="en-US"/>
        </a:p>
      </dgm:t>
    </dgm:pt>
    <dgm:pt modelId="{D9D4D40E-2881-41B0-B1D8-CBBDFC3621E8}">
      <dgm:prSet/>
      <dgm:spPr/>
      <dgm:t>
        <a:bodyPr/>
        <a:lstStyle/>
        <a:p>
          <a:r>
            <a:rPr lang="en-US"/>
            <a:t>To maneuver far away from static and one-time datasets towards more dynamically generated datasets, which reflect the traffic compositions and intrusions of that point and are adaptable, extensible reproducible.</a:t>
          </a:r>
        </a:p>
      </dgm:t>
    </dgm:pt>
    <dgm:pt modelId="{48F4DC50-2359-45B7-BC37-36A31766F560}" type="parTrans" cxnId="{26DF53D9-6CFB-4B35-9535-BF2994E9CF43}">
      <dgm:prSet/>
      <dgm:spPr/>
      <dgm:t>
        <a:bodyPr/>
        <a:lstStyle/>
        <a:p>
          <a:endParaRPr lang="en-US"/>
        </a:p>
      </dgm:t>
    </dgm:pt>
    <dgm:pt modelId="{2CF042B1-610F-4A46-BB91-FC52A61C5D36}" type="sibTrans" cxnId="{26DF53D9-6CFB-4B35-9535-BF2994E9CF43}">
      <dgm:prSet/>
      <dgm:spPr/>
      <dgm:t>
        <a:bodyPr/>
        <a:lstStyle/>
        <a:p>
          <a:endParaRPr lang="en-US"/>
        </a:p>
      </dgm:t>
    </dgm:pt>
    <dgm:pt modelId="{9AABADC9-8DC4-496A-A0A1-AFAC7F15A1B0}" type="pres">
      <dgm:prSet presAssocID="{29AB536F-2B4C-4AC3-B6BE-0EE168B51E77}" presName="diagram" presStyleCnt="0">
        <dgm:presLayoutVars>
          <dgm:dir/>
          <dgm:resizeHandles val="exact"/>
        </dgm:presLayoutVars>
      </dgm:prSet>
      <dgm:spPr/>
    </dgm:pt>
    <dgm:pt modelId="{BC15391C-E168-49EE-922A-49A39B03B802}" type="pres">
      <dgm:prSet presAssocID="{1EBEFA0A-B12E-4343-B0F3-B8D3908716A3}" presName="node" presStyleLbl="node1" presStyleIdx="0" presStyleCnt="4">
        <dgm:presLayoutVars>
          <dgm:bulletEnabled val="1"/>
        </dgm:presLayoutVars>
      </dgm:prSet>
      <dgm:spPr/>
    </dgm:pt>
    <dgm:pt modelId="{145F1018-4E54-40A8-865A-A1A9A32D5B4B}" type="pres">
      <dgm:prSet presAssocID="{0AE19E7E-1796-430B-804A-02A8B43505F7}" presName="sibTrans" presStyleCnt="0"/>
      <dgm:spPr/>
    </dgm:pt>
    <dgm:pt modelId="{3FF8E416-506E-48DE-B7D9-F51FD2B7E174}" type="pres">
      <dgm:prSet presAssocID="{B7035D1B-DD56-4C06-9320-1A3499963226}" presName="node" presStyleLbl="node1" presStyleIdx="1" presStyleCnt="4">
        <dgm:presLayoutVars>
          <dgm:bulletEnabled val="1"/>
        </dgm:presLayoutVars>
      </dgm:prSet>
      <dgm:spPr/>
    </dgm:pt>
    <dgm:pt modelId="{7A66259F-F31A-4E40-9A1E-A26A162D255A}" type="pres">
      <dgm:prSet presAssocID="{E482395B-0799-45FB-A347-2F7E1F3AEDB2}" presName="sibTrans" presStyleCnt="0"/>
      <dgm:spPr/>
    </dgm:pt>
    <dgm:pt modelId="{B8916345-E51E-4A75-8B8F-6F1C62C5EDDE}" type="pres">
      <dgm:prSet presAssocID="{EE94F854-BFAA-4A1A-AA9F-F6C4E707F88E}" presName="node" presStyleLbl="node1" presStyleIdx="2" presStyleCnt="4">
        <dgm:presLayoutVars>
          <dgm:bulletEnabled val="1"/>
        </dgm:presLayoutVars>
      </dgm:prSet>
      <dgm:spPr/>
    </dgm:pt>
    <dgm:pt modelId="{206024D2-86A5-410D-A85B-58022524157D}" type="pres">
      <dgm:prSet presAssocID="{FAB1E037-6955-4A13-B3CF-BF4564BD3395}" presName="sibTrans" presStyleCnt="0"/>
      <dgm:spPr/>
    </dgm:pt>
    <dgm:pt modelId="{63382465-741D-4494-8C65-D42590105AAE}" type="pres">
      <dgm:prSet presAssocID="{D9D4D40E-2881-41B0-B1D8-CBBDFC3621E8}" presName="node" presStyleLbl="node1" presStyleIdx="3" presStyleCnt="4">
        <dgm:presLayoutVars>
          <dgm:bulletEnabled val="1"/>
        </dgm:presLayoutVars>
      </dgm:prSet>
      <dgm:spPr/>
    </dgm:pt>
  </dgm:ptLst>
  <dgm:cxnLst>
    <dgm:cxn modelId="{E0DD5406-3B9C-4443-A23A-0E8189788E62}" type="presOf" srcId="{B7035D1B-DD56-4C06-9320-1A3499963226}" destId="{3FF8E416-506E-48DE-B7D9-F51FD2B7E174}" srcOrd="0" destOrd="0" presId="urn:microsoft.com/office/officeart/2005/8/layout/default"/>
    <dgm:cxn modelId="{5F1CF924-0C7E-43C9-95CA-7567EEFD7DBE}" srcId="{29AB536F-2B4C-4AC3-B6BE-0EE168B51E77}" destId="{EE94F854-BFAA-4A1A-AA9F-F6C4E707F88E}" srcOrd="2" destOrd="0" parTransId="{5558195E-94C4-46DE-ACAC-686C7BA7C707}" sibTransId="{FAB1E037-6955-4A13-B3CF-BF4564BD3395}"/>
    <dgm:cxn modelId="{DAB3F834-7051-4B95-8F05-627A63F2EF8D}" type="presOf" srcId="{1EBEFA0A-B12E-4343-B0F3-B8D3908716A3}" destId="{BC15391C-E168-49EE-922A-49A39B03B802}" srcOrd="0" destOrd="0" presId="urn:microsoft.com/office/officeart/2005/8/layout/default"/>
    <dgm:cxn modelId="{1CC3713F-6692-4E3F-AD51-A6CCCF17145C}" srcId="{29AB536F-2B4C-4AC3-B6BE-0EE168B51E77}" destId="{1EBEFA0A-B12E-4343-B0F3-B8D3908716A3}" srcOrd="0" destOrd="0" parTransId="{0400E517-FE32-42AE-9406-7446838712C4}" sibTransId="{0AE19E7E-1796-430B-804A-02A8B43505F7}"/>
    <dgm:cxn modelId="{EA191164-6A41-4532-92C5-366B219208D8}" type="presOf" srcId="{D9D4D40E-2881-41B0-B1D8-CBBDFC3621E8}" destId="{63382465-741D-4494-8C65-D42590105AAE}" srcOrd="0" destOrd="0" presId="urn:microsoft.com/office/officeart/2005/8/layout/default"/>
    <dgm:cxn modelId="{1347BC75-4AB4-4826-887E-4F8616E609E3}" type="presOf" srcId="{EE94F854-BFAA-4A1A-AA9F-F6C4E707F88E}" destId="{B8916345-E51E-4A75-8B8F-6F1C62C5EDDE}" srcOrd="0" destOrd="0" presId="urn:microsoft.com/office/officeart/2005/8/layout/default"/>
    <dgm:cxn modelId="{377AFC77-7E00-4F0F-8932-82D1BC1B7F2F}" type="presOf" srcId="{29AB536F-2B4C-4AC3-B6BE-0EE168B51E77}" destId="{9AABADC9-8DC4-496A-A0A1-AFAC7F15A1B0}" srcOrd="0" destOrd="0" presId="urn:microsoft.com/office/officeart/2005/8/layout/default"/>
    <dgm:cxn modelId="{913907B0-03DD-45E5-80EB-1568EF0A59D2}" srcId="{29AB536F-2B4C-4AC3-B6BE-0EE168B51E77}" destId="{B7035D1B-DD56-4C06-9320-1A3499963226}" srcOrd="1" destOrd="0" parTransId="{53862E75-258F-47D8-B475-AA928F38AF96}" sibTransId="{E482395B-0799-45FB-A347-2F7E1F3AEDB2}"/>
    <dgm:cxn modelId="{26DF53D9-6CFB-4B35-9535-BF2994E9CF43}" srcId="{29AB536F-2B4C-4AC3-B6BE-0EE168B51E77}" destId="{D9D4D40E-2881-41B0-B1D8-CBBDFC3621E8}" srcOrd="3" destOrd="0" parTransId="{48F4DC50-2359-45B7-BC37-36A31766F560}" sibTransId="{2CF042B1-610F-4A46-BB91-FC52A61C5D36}"/>
    <dgm:cxn modelId="{0FED40A4-9210-4C2C-84E9-DDCA989B32DE}" type="presParOf" srcId="{9AABADC9-8DC4-496A-A0A1-AFAC7F15A1B0}" destId="{BC15391C-E168-49EE-922A-49A39B03B802}" srcOrd="0" destOrd="0" presId="urn:microsoft.com/office/officeart/2005/8/layout/default"/>
    <dgm:cxn modelId="{B7993C83-604B-46BD-B810-94D19D5C72E8}" type="presParOf" srcId="{9AABADC9-8DC4-496A-A0A1-AFAC7F15A1B0}" destId="{145F1018-4E54-40A8-865A-A1A9A32D5B4B}" srcOrd="1" destOrd="0" presId="urn:microsoft.com/office/officeart/2005/8/layout/default"/>
    <dgm:cxn modelId="{61309210-F23B-4C03-980D-F095AE93B51B}" type="presParOf" srcId="{9AABADC9-8DC4-496A-A0A1-AFAC7F15A1B0}" destId="{3FF8E416-506E-48DE-B7D9-F51FD2B7E174}" srcOrd="2" destOrd="0" presId="urn:microsoft.com/office/officeart/2005/8/layout/default"/>
    <dgm:cxn modelId="{966890F2-85AC-4450-AAD5-7A083FFDA269}" type="presParOf" srcId="{9AABADC9-8DC4-496A-A0A1-AFAC7F15A1B0}" destId="{7A66259F-F31A-4E40-9A1E-A26A162D255A}" srcOrd="3" destOrd="0" presId="urn:microsoft.com/office/officeart/2005/8/layout/default"/>
    <dgm:cxn modelId="{02D00994-162D-4468-AD55-4926F8729763}" type="presParOf" srcId="{9AABADC9-8DC4-496A-A0A1-AFAC7F15A1B0}" destId="{B8916345-E51E-4A75-8B8F-6F1C62C5EDDE}" srcOrd="4" destOrd="0" presId="urn:microsoft.com/office/officeart/2005/8/layout/default"/>
    <dgm:cxn modelId="{21AF1693-9F40-4FD1-B9A5-6047C7AE4B2D}" type="presParOf" srcId="{9AABADC9-8DC4-496A-A0A1-AFAC7F15A1B0}" destId="{206024D2-86A5-410D-A85B-58022524157D}" srcOrd="5" destOrd="0" presId="urn:microsoft.com/office/officeart/2005/8/layout/default"/>
    <dgm:cxn modelId="{7A6DA344-8B75-4AD4-A286-1DB912B8BE41}" type="presParOf" srcId="{9AABADC9-8DC4-496A-A0A1-AFAC7F15A1B0}" destId="{63382465-741D-4494-8C65-D42590105AAE}"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15391C-E168-49EE-922A-49A39B03B802}">
      <dsp:nvSpPr>
        <dsp:cNvPr id="0" name=""/>
        <dsp:cNvSpPr/>
      </dsp:nvSpPr>
      <dsp:spPr>
        <a:xfrm>
          <a:off x="1154714" y="2635"/>
          <a:ext cx="3726162" cy="2235697"/>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This itself may be a significant challenge since the provision of datasets is extremely rare; </a:t>
          </a:r>
        </a:p>
      </dsp:txBody>
      <dsp:txXfrm>
        <a:off x="1154714" y="2635"/>
        <a:ext cx="3726162" cy="2235697"/>
      </dsp:txXfrm>
    </dsp:sp>
    <dsp:sp modelId="{3FF8E416-506E-48DE-B7D9-F51FD2B7E174}">
      <dsp:nvSpPr>
        <dsp:cNvPr id="0" name=""/>
        <dsp:cNvSpPr/>
      </dsp:nvSpPr>
      <dsp:spPr>
        <a:xfrm>
          <a:off x="5253493" y="2635"/>
          <a:ext cx="3726162" cy="2235697"/>
        </a:xfrm>
        <a:prstGeom prst="rect">
          <a:avLst/>
        </a:prstGeom>
        <a:gradFill rotWithShape="0">
          <a:gsLst>
            <a:gs pos="0">
              <a:schemeClr val="accent5">
                <a:hueOff val="283832"/>
                <a:satOff val="327"/>
                <a:lumOff val="0"/>
                <a:alphaOff val="0"/>
                <a:satMod val="103000"/>
                <a:lumMod val="102000"/>
                <a:tint val="94000"/>
              </a:schemeClr>
            </a:gs>
            <a:gs pos="50000">
              <a:schemeClr val="accent5">
                <a:hueOff val="283832"/>
                <a:satOff val="327"/>
                <a:lumOff val="0"/>
                <a:alphaOff val="0"/>
                <a:satMod val="110000"/>
                <a:lumMod val="100000"/>
                <a:shade val="100000"/>
              </a:schemeClr>
            </a:gs>
            <a:gs pos="100000">
              <a:schemeClr val="accent5">
                <a:hueOff val="283832"/>
                <a:satOff val="327"/>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the others are heavily anonymized and don't reflect current trends, or they lack specific statistical characteristics. </a:t>
          </a:r>
        </a:p>
      </dsp:txBody>
      <dsp:txXfrm>
        <a:off x="5253493" y="2635"/>
        <a:ext cx="3726162" cy="2235697"/>
      </dsp:txXfrm>
    </dsp:sp>
    <dsp:sp modelId="{B8916345-E51E-4A75-8B8F-6F1C62C5EDDE}">
      <dsp:nvSpPr>
        <dsp:cNvPr id="0" name=""/>
        <dsp:cNvSpPr/>
      </dsp:nvSpPr>
      <dsp:spPr>
        <a:xfrm>
          <a:off x="1154714" y="2610949"/>
          <a:ext cx="3726162" cy="2235697"/>
        </a:xfrm>
        <a:prstGeom prst="rect">
          <a:avLst/>
        </a:prstGeom>
        <a:gradFill rotWithShape="0">
          <a:gsLst>
            <a:gs pos="0">
              <a:schemeClr val="accent5">
                <a:hueOff val="567664"/>
                <a:satOff val="654"/>
                <a:lumOff val="0"/>
                <a:alphaOff val="0"/>
                <a:satMod val="103000"/>
                <a:lumMod val="102000"/>
                <a:tint val="94000"/>
              </a:schemeClr>
            </a:gs>
            <a:gs pos="50000">
              <a:schemeClr val="accent5">
                <a:hueOff val="567664"/>
                <a:satOff val="654"/>
                <a:lumOff val="0"/>
                <a:alphaOff val="0"/>
                <a:satMod val="110000"/>
                <a:lumMod val="100000"/>
                <a:shade val="100000"/>
              </a:schemeClr>
            </a:gs>
            <a:gs pos="100000">
              <a:schemeClr val="accent5">
                <a:hueOff val="567664"/>
                <a:satOff val="654"/>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Thus, researchers have to work with datasets that are often suboptimal. </a:t>
          </a:r>
        </a:p>
      </dsp:txBody>
      <dsp:txXfrm>
        <a:off x="1154714" y="2610949"/>
        <a:ext cx="3726162" cy="2235697"/>
      </dsp:txXfrm>
    </dsp:sp>
    <dsp:sp modelId="{63382465-741D-4494-8C65-D42590105AAE}">
      <dsp:nvSpPr>
        <dsp:cNvPr id="0" name=""/>
        <dsp:cNvSpPr/>
      </dsp:nvSpPr>
      <dsp:spPr>
        <a:xfrm>
          <a:off x="5253493" y="2610949"/>
          <a:ext cx="3726162" cy="2235697"/>
        </a:xfrm>
        <a:prstGeom prst="rect">
          <a:avLst/>
        </a:prstGeom>
        <a:gradFill rotWithShape="0">
          <a:gsLst>
            <a:gs pos="0">
              <a:schemeClr val="accent5">
                <a:hueOff val="851495"/>
                <a:satOff val="981"/>
                <a:lumOff val="0"/>
                <a:alphaOff val="0"/>
                <a:satMod val="103000"/>
                <a:lumMod val="102000"/>
                <a:tint val="94000"/>
              </a:schemeClr>
            </a:gs>
            <a:gs pos="50000">
              <a:schemeClr val="accent5">
                <a:hueOff val="851495"/>
                <a:satOff val="981"/>
                <a:lumOff val="0"/>
                <a:alphaOff val="0"/>
                <a:satMod val="110000"/>
                <a:lumMod val="100000"/>
                <a:shade val="100000"/>
              </a:schemeClr>
            </a:gs>
            <a:gs pos="100000">
              <a:schemeClr val="accent5">
                <a:hueOff val="851495"/>
                <a:satOff val="981"/>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To maneuver far away from static and one-time datasets towards more dynamically generated datasets, which reflect the traffic compositions and intrusions of that point and are adaptable, extensible reproducible.</a:t>
          </a:r>
        </a:p>
      </dsp:txBody>
      <dsp:txXfrm>
        <a:off x="5253493" y="2610949"/>
        <a:ext cx="3726162" cy="223569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5/8/2022</a:t>
            </a:fld>
            <a:endParaRPr lang="en-US"/>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C452CC-F22D-4EAB-B6E5-0168BF380396}" type="datetimeFigureOut">
              <a:rPr lang="en-US" smtClean="0"/>
              <a:t>5/8/2022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EED2A8-EE72-45E5-855A-B22232777E35}" type="slidenum">
              <a:rPr lang="en-US" smtClean="0"/>
              <a:t>‹#›</a:t>
            </a:fld>
            <a:endParaRPr lang="en-US"/>
          </a:p>
        </p:txBody>
      </p:sp>
    </p:spTree>
    <p:extLst>
      <p:ext uri="{BB962C8B-B14F-4D97-AF65-F5344CB8AC3E}">
        <p14:creationId xmlns:p14="http://schemas.microsoft.com/office/powerpoint/2010/main" val="2195585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Recent increase in the attacks on the application layer Denial of Service (DoS) on the Internet has caught the attention of researchers traditionally focused on network-based DoS attacks. Application layer DoS attacks are generally seen in high-volume or low-volume variations.</a:t>
            </a:r>
          </a:p>
          <a:p>
            <a:r>
              <a:rPr lang="en-US"/>
              <a:t>To solve these drawbacks, a scientific approach has been formulated to prepare the datasets for research, testing, and evaluation of intrusion detection systems, with an emphasis on network-based anomaly detectors.</a:t>
            </a:r>
          </a:p>
          <a:p>
            <a:r>
              <a:rPr lang="en-US"/>
              <a:t>The High Orbit Ion Cannon or HOIC is a network stress testing and denial-of-service (DDOS) attack application that has been written in  BASIC and is designed to attack as many as 256 URLs at an analogous time. It has been designed to change the Low Orbit Ion Cannon, developed by </a:t>
            </a:r>
            <a:r>
              <a:rPr lang="en-US" err="1"/>
              <a:t>Praetox</a:t>
            </a:r>
            <a:r>
              <a:rPr lang="en-US"/>
              <a:t> Technologies. The free HOIC tool was wont to conduct a DDoS attack by using four different computers during this scenario.</a:t>
            </a:r>
          </a:p>
          <a:p>
            <a:endParaRPr lang="en-US"/>
          </a:p>
        </p:txBody>
      </p:sp>
      <p:sp>
        <p:nvSpPr>
          <p:cNvPr id="4" name="Slide Number Placeholder 3"/>
          <p:cNvSpPr>
            <a:spLocks noGrp="1"/>
          </p:cNvSpPr>
          <p:nvPr>
            <p:ph type="sldNum" sz="quarter" idx="5"/>
          </p:nvPr>
        </p:nvSpPr>
        <p:spPr/>
        <p:txBody>
          <a:bodyPr/>
          <a:lstStyle/>
          <a:p>
            <a:fld id="{F7EED2A8-EE72-45E5-855A-B22232777E35}" type="slidenum">
              <a:rPr lang="en-US" smtClean="0"/>
              <a:t>5</a:t>
            </a:fld>
            <a:endParaRPr lang="en-US"/>
          </a:p>
        </p:txBody>
      </p:sp>
    </p:spTree>
    <p:extLst>
      <p:ext uri="{BB962C8B-B14F-4D97-AF65-F5344CB8AC3E}">
        <p14:creationId xmlns:p14="http://schemas.microsoft.com/office/powerpoint/2010/main" val="489249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flow model may be perceived as a bird’s-eye picture of the work domain, its components, and interconnections among them. It’s a high-level view of how users in each work role and other system entities interact and communicate to accomplish the work. A flow model is particularly about how work gets handed off between roles; the places where things are possible to disdain. As Beyer and </a:t>
            </a:r>
            <a:r>
              <a:rPr lang="en-US" err="1"/>
              <a:t>Holtzblatt</a:t>
            </a:r>
            <a:r>
              <a:rPr lang="en-US"/>
              <a:t> (1997, p. 236) put it: “The system’s job is to convey context between roles.”</a:t>
            </a:r>
          </a:p>
          <a:p>
            <a:r>
              <a:rPr lang="en-US"/>
              <a:t>The flow model, at its base, maybe a simple graphical representation of how information and artifacts flow through the system as it is made use of. It’s essential to recognize the fundamental system flow as early in usage research as possible. A flow model gives you an outline of how information, artifacts, and work products flow among user work roles and parts of the outcome or system consequently resulting in user actions.</a:t>
            </a:r>
          </a:p>
        </p:txBody>
      </p:sp>
      <p:sp>
        <p:nvSpPr>
          <p:cNvPr id="4" name="Slide Number Placeholder 3"/>
          <p:cNvSpPr>
            <a:spLocks noGrp="1"/>
          </p:cNvSpPr>
          <p:nvPr>
            <p:ph type="sldNum" sz="quarter" idx="5"/>
          </p:nvPr>
        </p:nvSpPr>
        <p:spPr/>
        <p:txBody>
          <a:bodyPr/>
          <a:lstStyle/>
          <a:p>
            <a:fld id="{F7EED2A8-EE72-45E5-855A-B22232777E35}" type="slidenum">
              <a:rPr lang="en-US" smtClean="0"/>
              <a:t>6</a:t>
            </a:fld>
            <a:endParaRPr lang="en-US"/>
          </a:p>
        </p:txBody>
      </p:sp>
    </p:spTree>
    <p:extLst>
      <p:ext uri="{BB962C8B-B14F-4D97-AF65-F5344CB8AC3E}">
        <p14:creationId xmlns:p14="http://schemas.microsoft.com/office/powerpoint/2010/main" val="2328787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flow model may be perceived as a bird’s-eye picture of the work domain, its components, and interconnections among them. It’s a high-level view of how users in each work role and other system entities interact and communicate to accomplish the work. A flow model is particularly about how work gets handed off between roles; the places where things are possible to disdain. As Beyer and </a:t>
            </a:r>
            <a:r>
              <a:rPr lang="en-US" err="1"/>
              <a:t>Holtzblatt</a:t>
            </a:r>
            <a:r>
              <a:rPr lang="en-US"/>
              <a:t> (1997, p. 236) put it: “The system’s job is to convey context between roles.”</a:t>
            </a:r>
          </a:p>
          <a:p>
            <a:r>
              <a:rPr lang="en-US"/>
              <a:t>The flow model, at its base, maybe a simple graphical representation of how information and artifacts flow through the system as it is made use of. It’s essential to recognize the fundamental system flow as early in usage research as possible. A flow model gives you an outline of how information, artifacts, and work products flow among user work roles and parts of the outcome or system consequently resulting in user actions.</a:t>
            </a:r>
          </a:p>
        </p:txBody>
      </p:sp>
      <p:sp>
        <p:nvSpPr>
          <p:cNvPr id="4" name="Slide Number Placeholder 3"/>
          <p:cNvSpPr>
            <a:spLocks noGrp="1"/>
          </p:cNvSpPr>
          <p:nvPr>
            <p:ph type="sldNum" sz="quarter" idx="5"/>
          </p:nvPr>
        </p:nvSpPr>
        <p:spPr/>
        <p:txBody>
          <a:bodyPr/>
          <a:lstStyle/>
          <a:p>
            <a:fld id="{F7EED2A8-EE72-45E5-855A-B22232777E35}" type="slidenum">
              <a:rPr lang="en-US" smtClean="0"/>
              <a:t>7</a:t>
            </a:fld>
            <a:endParaRPr lang="en-US"/>
          </a:p>
        </p:txBody>
      </p:sp>
    </p:spTree>
    <p:extLst>
      <p:ext uri="{BB962C8B-B14F-4D97-AF65-F5344CB8AC3E}">
        <p14:creationId xmlns:p14="http://schemas.microsoft.com/office/powerpoint/2010/main" val="2503007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itself may be a significant challenge since the provision of datasets is extremely rare; from one side, many such datasets are internal and can't be shared due to privacy issues, and on the opposite hand, the others are heavily anonymized and don't reflect current trends, or they lack specific statistical characteristics. Hence, an ideal dataset is yet to exist. Thus, researchers have to work with datasets that are often suboptimal. As network behaviors and patterns change and intrusions evolve, it's become necessary to maneuver faraway from static and one-time datasets towards more dynamically generated datasets, which reflect the traffic compositions and intrusions of that point and are adaptable, extensible reproducible.</a:t>
            </a:r>
          </a:p>
        </p:txBody>
      </p:sp>
      <p:sp>
        <p:nvSpPr>
          <p:cNvPr id="4" name="Slide Number Placeholder 3"/>
          <p:cNvSpPr>
            <a:spLocks noGrp="1"/>
          </p:cNvSpPr>
          <p:nvPr>
            <p:ph type="sldNum" sz="quarter" idx="5"/>
          </p:nvPr>
        </p:nvSpPr>
        <p:spPr/>
        <p:txBody>
          <a:bodyPr/>
          <a:lstStyle/>
          <a:p>
            <a:fld id="{F7EED2A8-EE72-45E5-855A-B22232777E35}" type="slidenum">
              <a:rPr lang="en-US" smtClean="0"/>
              <a:t>10</a:t>
            </a:fld>
            <a:endParaRPr lang="en-US"/>
          </a:p>
        </p:txBody>
      </p:sp>
    </p:spTree>
    <p:extLst>
      <p:ext uri="{BB962C8B-B14F-4D97-AF65-F5344CB8AC3E}">
        <p14:creationId xmlns:p14="http://schemas.microsoft.com/office/powerpoint/2010/main" val="2344879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data we use is typically split into training and test data. The training set contains a known output, and therefore the model learns on this data to be generalized to other data afterward.</a:t>
            </a:r>
          </a:p>
          <a:p>
            <a:r>
              <a:rPr lang="en-US"/>
              <a:t>Model validation is the process by which we make sure that our models can perform acceptably in “the present scenario.” In other terms, model validation allows you to predict how your model will perform on datasets not employed in training (model validation could be a big part of why preventing data leakage is so important). Model validation is vital because we don’t care how well the model predicts the data, we trained it. We already know the target values for the information we want to train a model, and in and of itself, it's way more important to think about how robust and capable a model is when tasked to model new datasets of the identical distribution and characteristics, but with different individual values from our training set. The primary sort of model validation introduced is typically called holdout validation, often considered the only style of cross-validation and thus the best to implement.</a:t>
            </a:r>
          </a:p>
          <a:p>
            <a:endParaRPr lang="en-US"/>
          </a:p>
        </p:txBody>
      </p:sp>
      <p:sp>
        <p:nvSpPr>
          <p:cNvPr id="4" name="Slide Number Placeholder 3"/>
          <p:cNvSpPr>
            <a:spLocks noGrp="1"/>
          </p:cNvSpPr>
          <p:nvPr>
            <p:ph type="sldNum" sz="quarter" idx="5"/>
          </p:nvPr>
        </p:nvSpPr>
        <p:spPr/>
        <p:txBody>
          <a:bodyPr/>
          <a:lstStyle/>
          <a:p>
            <a:fld id="{F7EED2A8-EE72-45E5-855A-B22232777E35}" type="slidenum">
              <a:rPr lang="en-US" smtClean="0"/>
              <a:t>25</a:t>
            </a:fld>
            <a:endParaRPr lang="en-US"/>
          </a:p>
        </p:txBody>
      </p:sp>
    </p:spTree>
    <p:extLst>
      <p:ext uri="{BB962C8B-B14F-4D97-AF65-F5344CB8AC3E}">
        <p14:creationId xmlns:p14="http://schemas.microsoft.com/office/powerpoint/2010/main" val="2041040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w/Caption_1">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524000" y="3482977"/>
            <a:ext cx="10668000" cy="3375025"/>
          </a:xfrm>
          <a:prstGeom prst="rect">
            <a:avLst/>
          </a:prstGeom>
          <a:solidFill>
            <a:schemeClr val="accent4">
              <a:lumMod val="50000"/>
            </a:schemeClr>
          </a:solidFill>
        </p:spPr>
        <p:txBody>
          <a:bodyPr/>
          <a:lstStyle/>
          <a:p>
            <a:r>
              <a:rPr lang="en-US"/>
              <a:t>Click icon to add picture</a:t>
            </a:r>
            <a:endParaRPr lang="id-ID"/>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6338806"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1524000"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p>
        </p:txBody>
      </p:sp>
      <p:cxnSp>
        <p:nvCxnSpPr>
          <p:cNvPr id="10" name="Straight Connector 9">
            <a:extLst>
              <a:ext uri="{FF2B5EF4-FFF2-40B4-BE49-F238E27FC236}">
                <a16:creationId xmlns:a16="http://schemas.microsoft.com/office/drawing/2014/main" id="{F2E583C8-CCA8-BB4A-B8AA-4ED85B62E67F}"/>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6650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p>
        </p:txBody>
      </p:sp>
    </p:spTree>
    <p:extLst>
      <p:ext uri="{BB962C8B-B14F-4D97-AF65-F5344CB8AC3E}">
        <p14:creationId xmlns:p14="http://schemas.microsoft.com/office/powerpoint/2010/main" val="14964562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p>
        </p:txBody>
      </p:sp>
    </p:spTree>
    <p:extLst>
      <p:ext uri="{BB962C8B-B14F-4D97-AF65-F5344CB8AC3E}">
        <p14:creationId xmlns:p14="http://schemas.microsoft.com/office/powerpoint/2010/main" val="7803267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5/8/2022</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5/8/2022</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5/8/2022</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5/8/2022</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5/8/2022</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5/8/2022</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5/8/2022</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5/8/2022</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89966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a:t>TITLE </a:t>
            </a:r>
            <a:br>
              <a:rPr lang="en-US"/>
            </a:br>
            <a:r>
              <a:rPr lang="en-US"/>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a:t>TITLE </a:t>
            </a:r>
            <a:br>
              <a:rPr lang="en-US"/>
            </a:br>
            <a:r>
              <a:rPr lang="en-US"/>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5/8/2022</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5/8/2022</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5/8/2022</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5/8/2022</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5/8/2022</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5/8/2022</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5/8/2022</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5/8/2022</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5/8/2022</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5/8/2022</a:t>
            </a:fld>
            <a:endParaRPr lang="en-US"/>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63" r:id="rId14"/>
    <p:sldLayoutId id="2147483683" r:id="rId15"/>
    <p:sldLayoutId id="2147483685" r:id="rId16"/>
    <p:sldLayoutId id="2147483684" r:id="rId17"/>
    <p:sldLayoutId id="2147483680" r:id="rId18"/>
    <p:sldLayoutId id="2147483691" r:id="rId19"/>
    <p:sldLayoutId id="2147483692" r:id="rId20"/>
    <p:sldLayoutId id="2147483693" r:id="rId21"/>
    <p:sldLayoutId id="2147483694" r:id="rId22"/>
    <p:sldLayoutId id="2147483688" r:id="rId23"/>
    <p:sldLayoutId id="2147483687" r:id="rId24"/>
    <p:sldLayoutId id="2147483689" r:id="rId25"/>
    <p:sldLayoutId id="2147483690" r:id="rId26"/>
    <p:sldLayoutId id="2147483695" r:id="rId27"/>
    <p:sldLayoutId id="2147483696" r:id="rId28"/>
    <p:sldLayoutId id="2147483697" r:id="rId29"/>
    <p:sldLayoutId id="2147483698" r:id="rId30"/>
    <p:sldLayoutId id="2147483703" r:id="rId31"/>
    <p:sldLayoutId id="2147483704" r:id="rId32"/>
    <p:sldLayoutId id="2147483705" r:id="rId33"/>
    <p:sldLayoutId id="2147483706" r:id="rId34"/>
    <p:sldLayoutId id="2147483700" r:id="rId35"/>
    <p:sldLayoutId id="2147483699" r:id="rId36"/>
    <p:sldLayoutId id="2147483701" r:id="rId37"/>
    <p:sldLayoutId id="2147483702" r:id="rId3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18/10/relationships/comments" Target="../comments/modernComment_1A8_15AA04E0.xml"/><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2" Type="http://schemas.microsoft.com/office/2018/10/relationships/comments" Target="../comments/modernComment_1AD_DEA98E35.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microsoft.com/office/2018/10/relationships/comments" Target="../comments/modernComment_1AE_BFF3819.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8/10/relationships/comments" Target="../comments/modernComment_1A5_E0F2C4C2.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8/10/relationships/comments" Target="../comments/modernComment_1A3_CB0B6633.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8/10/relationships/comments" Target="../comments/modernComment_1A1_939A27C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microsoft.com/office/2018/10/relationships/comments" Target="../comments/modernComment_19B_9B5B84C9.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microsoft.com/office/2018/10/relationships/comments" Target="../comments/modernComment_1AA_D3DF5A58.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microsoft.com/office/2018/10/relationships/comments" Target="../comments/modernComment_1AC_7633ACD8.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microsoft.com/office/2018/10/relationships/comments" Target="../comments/modernComment_1AB_C5C69D42.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microsoft.com/office/2018/10/relationships/comments" Target="../comments/modernComment_196_B72857B9.xml"/><Relationship Id="rId2" Type="http://schemas.openxmlformats.org/officeDocument/2006/relationships/notesSlide" Target="../notesSlides/notesSlide5.xml"/><Relationship Id="rId1" Type="http://schemas.openxmlformats.org/officeDocument/2006/relationships/slideLayout" Target="../slideLayouts/slideLayout29.xml"/><Relationship Id="rId6" Type="http://schemas.openxmlformats.org/officeDocument/2006/relationships/image" Target="../media/image25.jpeg"/><Relationship Id="rId5" Type="http://schemas.microsoft.com/office/2007/relationships/hdphoto" Target="../media/hdphoto2.wdp"/><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microsoft.com/office/2018/10/relationships/comments" Target="../comments/modernComment_19C_AAA6D2E6.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microsoft.com/office/2018/10/relationships/comments" Target="../comments/modernComment_131_9C7ADB0D.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microsoft.com/office/2018/10/relationships/comments" Target="../comments/modernComment_1A9_F83A1579.xml"/><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microsoft.com/office/2018/10/relationships/comments" Target="../comments/modernComment_1AF_862AEEC.xm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microsoft.com/office/2018/10/relationships/comments" Target="../comments/modernComment_198_3CFBA9EF.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microsoft.com/office/2018/10/relationships/comments" Target="../comments/modernComment_197_A5FE5241.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t="86" b="795"/>
          <a:stretch/>
        </p:blipFill>
        <p:spPr>
          <a:xfrm>
            <a:off x="20" y="10"/>
            <a:ext cx="12191980" cy="6857990"/>
          </a:xfrm>
          <a:noFill/>
        </p:spPr>
      </p:pic>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358319" y="4210460"/>
            <a:ext cx="6202280" cy="637507"/>
          </a:xfrm>
        </p:spPr>
        <p:txBody>
          <a:bodyPr anchor="b">
            <a:noAutofit/>
          </a:bodyPr>
          <a:lstStyle/>
          <a:p>
            <a:r>
              <a:rPr lang="en-US" sz="3200" b="1" cap="none">
                <a:ln w="6600">
                  <a:solidFill>
                    <a:schemeClr val="accent2"/>
                  </a:solidFill>
                  <a:prstDash val="solid"/>
                </a:ln>
                <a:solidFill>
                  <a:srgbClr val="FFFFFF"/>
                </a:solidFill>
                <a:effectLst>
                  <a:outerShdw dist="38100" dir="2700000" algn="tl" rotWithShape="0">
                    <a:schemeClr val="accent2"/>
                  </a:outerShdw>
                </a:effectLst>
                <a:latin typeface="72 Black" panose="020B0A04030603020204" pitchFamily="34" charset="0"/>
                <a:cs typeface="72 Black" panose="020B0A04030603020204" pitchFamily="34" charset="0"/>
              </a:rPr>
              <a:t>Network Traffic DDoS Prediction</a:t>
            </a:r>
          </a:p>
        </p:txBody>
      </p:sp>
      <p:sp>
        <p:nvSpPr>
          <p:cNvPr id="6" name="Text Placeholder 5">
            <a:extLst>
              <a:ext uri="{FF2B5EF4-FFF2-40B4-BE49-F238E27FC236}">
                <a16:creationId xmlns:a16="http://schemas.microsoft.com/office/drawing/2014/main" id="{348362CB-F41D-164B-BAC7-F91A6E68A2AC}"/>
              </a:ext>
            </a:extLst>
          </p:cNvPr>
          <p:cNvSpPr>
            <a:spLocks noGrp="1"/>
          </p:cNvSpPr>
          <p:nvPr>
            <p:ph type="body" sz="quarter" idx="14"/>
          </p:nvPr>
        </p:nvSpPr>
        <p:spPr>
          <a:xfrm>
            <a:off x="358319" y="4883844"/>
            <a:ext cx="4400112" cy="324232"/>
          </a:xfrm>
        </p:spPr>
        <p:txBody>
          <a:bodyPr anchor="t">
            <a:normAutofit lnSpcReduction="10000"/>
          </a:bodyPr>
          <a:lstStyle/>
          <a:p>
            <a:r>
              <a:rPr lang="en-US" sz="1600" b="1" spc="300">
                <a:ln w="9525" cmpd="sng">
                  <a:solidFill>
                    <a:schemeClr val="accent1"/>
                  </a:solidFill>
                  <a:prstDash val="solid"/>
                </a:ln>
                <a:solidFill>
                  <a:srgbClr val="70AD47">
                    <a:tint val="1000"/>
                  </a:srgbClr>
                </a:solidFill>
                <a:effectLst>
                  <a:glow rad="228600">
                    <a:schemeClr val="accent1">
                      <a:satMod val="175000"/>
                      <a:alpha val="40000"/>
                    </a:schemeClr>
                  </a:glow>
                  <a:outerShdw blurRad="38100" dist="38100" dir="2700000" algn="tl">
                    <a:srgbClr val="000000">
                      <a:alpha val="43137"/>
                    </a:srgbClr>
                  </a:outerShdw>
                </a:effectLst>
                <a:latin typeface="Arial Rounded MT Bold" panose="020F0704030504030204" pitchFamily="34" charset="0"/>
              </a:rPr>
              <a:t>CIS 5560 Term Project Group 1</a:t>
            </a:r>
            <a:endParaRPr lang="id-ID" sz="1600" b="1" spc="300">
              <a:ln w="9525" cmpd="sng">
                <a:solidFill>
                  <a:schemeClr val="accent1"/>
                </a:solidFill>
                <a:prstDash val="solid"/>
              </a:ln>
              <a:solidFill>
                <a:srgbClr val="70AD47">
                  <a:tint val="1000"/>
                </a:srgbClr>
              </a:solidFill>
              <a:effectLst>
                <a:glow rad="228600">
                  <a:schemeClr val="accent1">
                    <a:satMod val="175000"/>
                    <a:alpha val="40000"/>
                  </a:schemeClr>
                </a:glow>
                <a:outerShdw blurRad="38100" dist="38100" dir="2700000" algn="tl">
                  <a:srgbClr val="000000">
                    <a:alpha val="43137"/>
                  </a:srgbClr>
                </a:outerShdw>
              </a:effectLst>
              <a:latin typeface="Arial Rounded MT Bold" panose="020F0704030504030204" pitchFamily="34" charset="0"/>
            </a:endParaRPr>
          </a:p>
        </p:txBody>
      </p:sp>
      <p:sp>
        <p:nvSpPr>
          <p:cNvPr id="7" name="Text Placeholder 5">
            <a:extLst>
              <a:ext uri="{FF2B5EF4-FFF2-40B4-BE49-F238E27FC236}">
                <a16:creationId xmlns:a16="http://schemas.microsoft.com/office/drawing/2014/main" id="{AECB0AD9-D910-4FAC-A64E-D73D93AEE2EC}"/>
              </a:ext>
            </a:extLst>
          </p:cNvPr>
          <p:cNvSpPr txBox="1">
            <a:spLocks/>
          </p:cNvSpPr>
          <p:nvPr/>
        </p:nvSpPr>
        <p:spPr>
          <a:xfrm>
            <a:off x="358319" y="5263508"/>
            <a:ext cx="3494590" cy="1721535"/>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bg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a:solidFill>
                  <a:schemeClr val="bg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a:solidFill>
                  <a:schemeClr val="bg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a:solidFill>
                  <a:schemeClr val="bg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BY:-</a:t>
            </a:r>
          </a:p>
          <a:p>
            <a:r>
              <a:rPr lang="en-US" sz="1800" b="1">
                <a:solidFill>
                  <a:srgbClr val="FFFFFF"/>
                </a:solidFill>
                <a:effectLst>
                  <a:outerShdw blurRad="38100" dist="38100" dir="2700000" algn="tl">
                    <a:srgbClr val="000000">
                      <a:alpha val="43137"/>
                    </a:srgbClr>
                  </a:outerShdw>
                </a:effectLst>
                <a:latin typeface="Segoe UI" panose="020B0502040204020203" pitchFamily="34" charset="0"/>
              </a:rPr>
              <a:t>Vraj</a:t>
            </a:r>
            <a:r>
              <a:rPr lang="en-US" b="1">
                <a:effectLst>
                  <a:outerShdw blurRad="38100" dist="38100" dir="2700000" algn="tl">
                    <a:srgbClr val="000000">
                      <a:alpha val="43137"/>
                    </a:srgbClr>
                  </a:outerShdw>
                </a:effectLst>
              </a:rPr>
              <a:t> </a:t>
            </a:r>
            <a:r>
              <a:rPr lang="en-US" sz="1800" b="1">
                <a:solidFill>
                  <a:srgbClr val="FFFFFF"/>
                </a:solidFill>
                <a:effectLst>
                  <a:outerShdw blurRad="38100" dist="38100" dir="2700000" algn="tl">
                    <a:srgbClr val="000000">
                      <a:alpha val="43137"/>
                    </a:srgbClr>
                  </a:outerShdw>
                </a:effectLst>
                <a:latin typeface="Segoe UI" panose="020B0502040204020203" pitchFamily="34" charset="0"/>
              </a:rPr>
              <a:t>Mehalana</a:t>
            </a:r>
          </a:p>
          <a:p>
            <a:r>
              <a:rPr lang="en-US" sz="1800" b="1">
                <a:solidFill>
                  <a:srgbClr val="FFFFFF"/>
                </a:solidFill>
                <a:effectLst>
                  <a:outerShdw blurRad="38100" dist="38100" dir="2700000" algn="tl">
                    <a:srgbClr val="000000">
                      <a:alpha val="43137"/>
                    </a:srgbClr>
                  </a:outerShdw>
                </a:effectLst>
                <a:latin typeface="Segoe UI" panose="020B0502040204020203" pitchFamily="34" charset="0"/>
              </a:rPr>
              <a:t>Fereshteh Mamaghani</a:t>
            </a:r>
            <a:endParaRPr lang="en-US" sz="1800" b="1">
              <a:effectLst>
                <a:outerShdw blurRad="38100" dist="38100" dir="2700000" algn="tl">
                  <a:srgbClr val="000000">
                    <a:alpha val="43137"/>
                  </a:srgbClr>
                </a:outerShdw>
              </a:effectLst>
              <a:latin typeface="Arial" panose="020B0604020202020204" pitchFamily="34" charset="0"/>
            </a:endParaRPr>
          </a:p>
          <a:p>
            <a:r>
              <a:rPr lang="en-US" sz="1800" b="1">
                <a:solidFill>
                  <a:srgbClr val="FFFFFF"/>
                </a:solidFill>
                <a:effectLst>
                  <a:outerShdw blurRad="38100" dist="38100" dir="2700000" algn="tl">
                    <a:srgbClr val="000000">
                      <a:alpha val="43137"/>
                    </a:srgbClr>
                  </a:outerShdw>
                </a:effectLst>
                <a:latin typeface="Segoe UI" panose="020B0502040204020203" pitchFamily="34" charset="0"/>
              </a:rPr>
              <a:t>Pallavi Jindal</a:t>
            </a:r>
            <a:endParaRPr lang="en-US" b="1">
              <a:effectLst>
                <a:outerShdw blurRad="38100" dist="38100" dir="2700000" algn="tl">
                  <a:srgbClr val="000000">
                    <a:alpha val="43137"/>
                  </a:srgbClr>
                </a:outerShdw>
              </a:effectLst>
            </a:endParaRPr>
          </a:p>
          <a:p>
            <a:endParaRPr lang="id-ID"/>
          </a:p>
        </p:txBody>
      </p:sp>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r>
              <a:rPr lang="en-US"/>
              <a:t>CHALLENGES</a:t>
            </a:r>
          </a:p>
        </p:txBody>
      </p:sp>
      <p:graphicFrame>
        <p:nvGraphicFramePr>
          <p:cNvPr id="2" name="Diagram 1">
            <a:extLst>
              <a:ext uri="{FF2B5EF4-FFF2-40B4-BE49-F238E27FC236}">
                <a16:creationId xmlns:a16="http://schemas.microsoft.com/office/drawing/2014/main" id="{FDA67981-6C1C-4F97-BDBF-82463F9CDB02}"/>
              </a:ext>
            </a:extLst>
          </p:cNvPr>
          <p:cNvGraphicFramePr/>
          <p:nvPr>
            <p:extLst>
              <p:ext uri="{D42A27DB-BD31-4B8C-83A1-F6EECF244321}">
                <p14:modId xmlns:p14="http://schemas.microsoft.com/office/powerpoint/2010/main" val="3094262157"/>
              </p:ext>
            </p:extLst>
          </p:nvPr>
        </p:nvGraphicFramePr>
        <p:xfrm>
          <a:off x="1627322" y="1507066"/>
          <a:ext cx="10134371" cy="48492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3463904"/>
      </p:ext>
    </p:extLst>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6">
            <a:extLst>
              <a:ext uri="{FF2B5EF4-FFF2-40B4-BE49-F238E27FC236}">
                <a16:creationId xmlns:a16="http://schemas.microsoft.com/office/drawing/2014/main" id="{9AE492A2-239B-21F6-09EB-F4887DF3075D}"/>
              </a:ext>
            </a:extLst>
          </p:cNvPr>
          <p:cNvSpPr txBox="1">
            <a:spLocks/>
          </p:cNvSpPr>
          <p:nvPr/>
        </p:nvSpPr>
        <p:spPr>
          <a:xfrm>
            <a:off x="1165839" y="1133742"/>
            <a:ext cx="4978369" cy="541103"/>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q"/>
            </a:pPr>
            <a:r>
              <a:rPr lang="en-US">
                <a:latin typeface="Times New Roman"/>
                <a:cs typeface="Times New Roman"/>
              </a:rPr>
              <a:t>Random Forest Classifier</a:t>
            </a:r>
            <a:endParaRPr lang="en-US">
              <a:latin typeface="Speak Pro"/>
              <a:cs typeface="Times New Roman"/>
            </a:endParaRPr>
          </a:p>
          <a:p>
            <a:endParaRPr lang="en-US">
              <a:latin typeface="Times New Roman"/>
              <a:cs typeface="Times New Roman"/>
            </a:endParaRPr>
          </a:p>
        </p:txBody>
      </p:sp>
      <p:sp>
        <p:nvSpPr>
          <p:cNvPr id="11" name="Text Placeholder 16">
            <a:extLst>
              <a:ext uri="{FF2B5EF4-FFF2-40B4-BE49-F238E27FC236}">
                <a16:creationId xmlns:a16="http://schemas.microsoft.com/office/drawing/2014/main" id="{B7F8DA12-5758-1E6E-D728-AB6035E08272}"/>
              </a:ext>
            </a:extLst>
          </p:cNvPr>
          <p:cNvSpPr txBox="1">
            <a:spLocks/>
          </p:cNvSpPr>
          <p:nvPr/>
        </p:nvSpPr>
        <p:spPr>
          <a:xfrm>
            <a:off x="1165839" y="1985935"/>
            <a:ext cx="10949962" cy="625080"/>
          </a:xfrm>
          <a:prstGeom prst="rect">
            <a:avLst/>
          </a:prstGeom>
        </p:spPr>
        <p:txBody>
          <a:bodyPr lIns="91440" tIns="45720" rIns="91440" bIns="45720" anchor="t">
            <a:noAutofit/>
          </a:bodyPr>
          <a:lstStyle>
            <a:defPPr>
              <a:defRPr lang="en-US"/>
            </a:defPPr>
            <a:lvl1pPr marL="457200" indent="-457200">
              <a:lnSpc>
                <a:spcPct val="90000"/>
              </a:lnSpc>
              <a:spcBef>
                <a:spcPts val="1000"/>
              </a:spcBef>
              <a:buFont typeface="Wingdings" panose="05000000000000000000" pitchFamily="2" charset="2"/>
              <a:buChar char="q"/>
              <a:defRPr sz="2800">
                <a:latin typeface="Times New Roman"/>
                <a:cs typeface="Times New Roman"/>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Gradient Boosted Decision Trees</a:t>
            </a:r>
          </a:p>
          <a:p>
            <a:pPr marL="0" indent="0">
              <a:buNone/>
            </a:pPr>
            <a:endParaRPr lang="en-US"/>
          </a:p>
          <a:p>
            <a:endParaRPr lang="en-US"/>
          </a:p>
        </p:txBody>
      </p:sp>
      <p:sp>
        <p:nvSpPr>
          <p:cNvPr id="13" name="Title 20">
            <a:extLst>
              <a:ext uri="{FF2B5EF4-FFF2-40B4-BE49-F238E27FC236}">
                <a16:creationId xmlns:a16="http://schemas.microsoft.com/office/drawing/2014/main" id="{83C3719A-BCCB-A322-EB4C-B756FC78999B}"/>
              </a:ext>
            </a:extLst>
          </p:cNvPr>
          <p:cNvSpPr txBox="1">
            <a:spLocks/>
          </p:cNvSpPr>
          <p:nvPr/>
        </p:nvSpPr>
        <p:spPr>
          <a:xfrm>
            <a:off x="1381454" y="-114277"/>
            <a:ext cx="10428514" cy="1088544"/>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en-US" sz="4000" b="1">
                <a:latin typeface="Sagona ExtraLight"/>
              </a:rPr>
              <a:t>Algorithms</a:t>
            </a:r>
            <a:endParaRPr lang="en-US"/>
          </a:p>
        </p:txBody>
      </p:sp>
      <p:sp>
        <p:nvSpPr>
          <p:cNvPr id="8" name="Text Placeholder 16">
            <a:extLst>
              <a:ext uri="{FF2B5EF4-FFF2-40B4-BE49-F238E27FC236}">
                <a16:creationId xmlns:a16="http://schemas.microsoft.com/office/drawing/2014/main" id="{E915A35B-D7D4-DDF8-403D-0FA6E9F53AC5}"/>
              </a:ext>
            </a:extLst>
          </p:cNvPr>
          <p:cNvSpPr txBox="1">
            <a:spLocks/>
          </p:cNvSpPr>
          <p:nvPr/>
        </p:nvSpPr>
        <p:spPr>
          <a:xfrm>
            <a:off x="1122296" y="2976535"/>
            <a:ext cx="10949962" cy="625080"/>
          </a:xfrm>
          <a:prstGeom prst="rect">
            <a:avLst/>
          </a:prstGeom>
        </p:spPr>
        <p:txBody>
          <a:bodyPr lIns="91440" tIns="45720" rIns="91440" bIns="45720" anchor="t">
            <a:noAutofit/>
          </a:bodyPr>
          <a:lstStyle>
            <a:defPPr>
              <a:defRPr lang="en-US"/>
            </a:defPPr>
            <a:lvl1pPr marL="457200" indent="-457200">
              <a:lnSpc>
                <a:spcPct val="90000"/>
              </a:lnSpc>
              <a:spcBef>
                <a:spcPts val="1000"/>
              </a:spcBef>
              <a:buFont typeface="Wingdings" panose="05000000000000000000" pitchFamily="2" charset="2"/>
              <a:buChar char="q"/>
              <a:defRPr sz="2800">
                <a:latin typeface="Times New Roman"/>
                <a:cs typeface="Times New Roman"/>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Logistic Regression</a:t>
            </a:r>
          </a:p>
          <a:p>
            <a:pPr marL="0" indent="0">
              <a:buNone/>
            </a:pPr>
            <a:endParaRPr lang="en-US"/>
          </a:p>
          <a:p>
            <a:endParaRPr lang="en-US"/>
          </a:p>
        </p:txBody>
      </p:sp>
      <p:sp>
        <p:nvSpPr>
          <p:cNvPr id="10" name="Text Placeholder 16">
            <a:extLst>
              <a:ext uri="{FF2B5EF4-FFF2-40B4-BE49-F238E27FC236}">
                <a16:creationId xmlns:a16="http://schemas.microsoft.com/office/drawing/2014/main" id="{8D533BC3-06AB-1B87-ACC9-A7F0A6985202}"/>
              </a:ext>
            </a:extLst>
          </p:cNvPr>
          <p:cNvSpPr txBox="1">
            <a:spLocks/>
          </p:cNvSpPr>
          <p:nvPr/>
        </p:nvSpPr>
        <p:spPr>
          <a:xfrm>
            <a:off x="1122296" y="3934478"/>
            <a:ext cx="10949962" cy="625080"/>
          </a:xfrm>
          <a:prstGeom prst="rect">
            <a:avLst/>
          </a:prstGeom>
        </p:spPr>
        <p:txBody>
          <a:bodyPr lIns="91440" tIns="45720" rIns="91440" bIns="45720" anchor="t">
            <a:noAutofit/>
          </a:bodyPr>
          <a:lstStyle>
            <a:defPPr>
              <a:defRPr lang="en-US"/>
            </a:defPPr>
            <a:lvl1pPr marL="457200" indent="-457200">
              <a:lnSpc>
                <a:spcPct val="90000"/>
              </a:lnSpc>
              <a:spcBef>
                <a:spcPts val="1000"/>
              </a:spcBef>
              <a:buFont typeface="Wingdings" panose="05000000000000000000" pitchFamily="2" charset="2"/>
              <a:buChar char="q"/>
              <a:defRPr sz="2800">
                <a:latin typeface="Times New Roman"/>
                <a:cs typeface="Times New Roman"/>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LINEAR SUPPORT VECTOR MACHINE</a:t>
            </a:r>
          </a:p>
          <a:p>
            <a:endParaRPr lang="en-US"/>
          </a:p>
          <a:p>
            <a:pPr marL="0" indent="0">
              <a:buFont typeface="Wingdings" panose="05000000000000000000" pitchFamily="2" charset="2"/>
              <a:buNone/>
            </a:pPr>
            <a:endParaRPr lang="en-US"/>
          </a:p>
          <a:p>
            <a:endParaRPr lang="en-US"/>
          </a:p>
        </p:txBody>
      </p:sp>
    </p:spTree>
    <p:extLst>
      <p:ext uri="{BB962C8B-B14F-4D97-AF65-F5344CB8AC3E}">
        <p14:creationId xmlns:p14="http://schemas.microsoft.com/office/powerpoint/2010/main" val="3735653941"/>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0">
            <a:extLst>
              <a:ext uri="{FF2B5EF4-FFF2-40B4-BE49-F238E27FC236}">
                <a16:creationId xmlns:a16="http://schemas.microsoft.com/office/drawing/2014/main" id="{83C3719A-BCCB-A322-EB4C-B756FC78999B}"/>
              </a:ext>
            </a:extLst>
          </p:cNvPr>
          <p:cNvSpPr txBox="1">
            <a:spLocks/>
          </p:cNvSpPr>
          <p:nvPr/>
        </p:nvSpPr>
        <p:spPr>
          <a:xfrm>
            <a:off x="1381454" y="-114277"/>
            <a:ext cx="10428514" cy="1088544"/>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en-US" sz="4000" b="1">
                <a:latin typeface="Sagona ExtraLight"/>
              </a:rPr>
              <a:t>Some Important Packet features </a:t>
            </a:r>
            <a:endParaRPr lang="en-US"/>
          </a:p>
        </p:txBody>
      </p:sp>
      <p:graphicFrame>
        <p:nvGraphicFramePr>
          <p:cNvPr id="3" name="Table 2">
            <a:extLst>
              <a:ext uri="{FF2B5EF4-FFF2-40B4-BE49-F238E27FC236}">
                <a16:creationId xmlns:a16="http://schemas.microsoft.com/office/drawing/2014/main" id="{4887A4B5-1F82-DB59-0932-F41F59BC0EC8}"/>
              </a:ext>
            </a:extLst>
          </p:cNvPr>
          <p:cNvGraphicFramePr>
            <a:graphicFrameLocks noGrp="1"/>
          </p:cNvGraphicFramePr>
          <p:nvPr>
            <p:extLst>
              <p:ext uri="{D42A27DB-BD31-4B8C-83A1-F6EECF244321}">
                <p14:modId xmlns:p14="http://schemas.microsoft.com/office/powerpoint/2010/main" val="4238953459"/>
              </p:ext>
            </p:extLst>
          </p:nvPr>
        </p:nvGraphicFramePr>
        <p:xfrm>
          <a:off x="446313" y="718456"/>
          <a:ext cx="11524691" cy="6217920"/>
        </p:xfrm>
        <a:graphic>
          <a:graphicData uri="http://schemas.openxmlformats.org/drawingml/2006/table">
            <a:tbl>
              <a:tblPr firstRow="1" bandRow="1">
                <a:tableStyleId>{5C22544A-7EE6-4342-B048-85BDC9FD1C3A}</a:tableStyleId>
              </a:tblPr>
              <a:tblGrid>
                <a:gridCol w="2773127">
                  <a:extLst>
                    <a:ext uri="{9D8B030D-6E8A-4147-A177-3AD203B41FA5}">
                      <a16:colId xmlns:a16="http://schemas.microsoft.com/office/drawing/2014/main" val="225387031"/>
                    </a:ext>
                  </a:extLst>
                </a:gridCol>
                <a:gridCol w="8751564">
                  <a:extLst>
                    <a:ext uri="{9D8B030D-6E8A-4147-A177-3AD203B41FA5}">
                      <a16:colId xmlns:a16="http://schemas.microsoft.com/office/drawing/2014/main" val="860870023"/>
                    </a:ext>
                  </a:extLst>
                </a:gridCol>
              </a:tblGrid>
              <a:tr h="228600">
                <a:tc>
                  <a:txBody>
                    <a:bodyPr/>
                    <a:lstStyle/>
                    <a:p>
                      <a:r>
                        <a:rPr lang="en-US" sz="2400">
                          <a:effectLst/>
                          <a:latin typeface="Times New Roman"/>
                        </a:rPr>
                        <a:t>Attribute Name </a:t>
                      </a:r>
                    </a:p>
                  </a:txBody>
                  <a:tcPr marL="0" marR="0" marT="0" marB="0" anchor="ctr"/>
                </a:tc>
                <a:tc>
                  <a:txBody>
                    <a:bodyPr/>
                    <a:lstStyle/>
                    <a:p>
                      <a:r>
                        <a:rPr lang="en-US" sz="2400">
                          <a:effectLst/>
                          <a:latin typeface="Times New Roman"/>
                        </a:rPr>
                        <a:t>Description</a:t>
                      </a:r>
                    </a:p>
                  </a:txBody>
                  <a:tcPr marL="0" marR="0" marT="0" marB="0" anchor="ctr"/>
                </a:tc>
                <a:extLst>
                  <a:ext uri="{0D108BD9-81ED-4DB2-BD59-A6C34878D82A}">
                    <a16:rowId xmlns:a16="http://schemas.microsoft.com/office/drawing/2014/main" val="1922374527"/>
                  </a:ext>
                </a:extLst>
              </a:tr>
              <a:tr h="350520">
                <a:tc>
                  <a:txBody>
                    <a:bodyPr/>
                    <a:lstStyle/>
                    <a:p>
                      <a:r>
                        <a:rPr lang="en-US" sz="2400" err="1">
                          <a:effectLst/>
                          <a:latin typeface="Times New Roman"/>
                        </a:rPr>
                        <a:t>fw_seg_min</a:t>
                      </a:r>
                    </a:p>
                  </a:txBody>
                  <a:tcPr marL="0" marR="0" marT="0" marB="0" anchor="ctr"/>
                </a:tc>
                <a:tc>
                  <a:txBody>
                    <a:bodyPr/>
                    <a:lstStyle/>
                    <a:p>
                      <a:r>
                        <a:rPr lang="en-US" sz="2400">
                          <a:effectLst/>
                          <a:latin typeface="Times New Roman"/>
                        </a:rPr>
                        <a:t>Minimum segment size observed in the forward direction</a:t>
                      </a:r>
                    </a:p>
                  </a:txBody>
                  <a:tcPr marL="0" marR="0" marT="0" marB="0" anchor="ctr"/>
                </a:tc>
                <a:extLst>
                  <a:ext uri="{0D108BD9-81ED-4DB2-BD59-A6C34878D82A}">
                    <a16:rowId xmlns:a16="http://schemas.microsoft.com/office/drawing/2014/main" val="2302114399"/>
                  </a:ext>
                </a:extLst>
              </a:tr>
              <a:tr h="350520">
                <a:tc>
                  <a:txBody>
                    <a:bodyPr/>
                    <a:lstStyle/>
                    <a:p>
                      <a:r>
                        <a:rPr lang="en-US" sz="2400" err="1">
                          <a:effectLst/>
                          <a:latin typeface="Times New Roman"/>
                        </a:rPr>
                        <a:t>fw_iat_min</a:t>
                      </a:r>
                    </a:p>
                  </a:txBody>
                  <a:tcPr marL="0" marR="0" marT="0" marB="0" anchor="ctr"/>
                </a:tc>
                <a:tc>
                  <a:txBody>
                    <a:bodyPr/>
                    <a:lstStyle/>
                    <a:p>
                      <a:r>
                        <a:rPr lang="en-US" sz="2400">
                          <a:effectLst/>
                          <a:latin typeface="Times New Roman"/>
                        </a:rPr>
                        <a:t>Minimum time between two packets sent in the forward direction</a:t>
                      </a:r>
                    </a:p>
                  </a:txBody>
                  <a:tcPr marL="0" marR="0" marT="0" marB="0" anchor="ctr"/>
                </a:tc>
                <a:extLst>
                  <a:ext uri="{0D108BD9-81ED-4DB2-BD59-A6C34878D82A}">
                    <a16:rowId xmlns:a16="http://schemas.microsoft.com/office/drawing/2014/main" val="147104287"/>
                  </a:ext>
                </a:extLst>
              </a:tr>
              <a:tr h="350520">
                <a:tc>
                  <a:txBody>
                    <a:bodyPr/>
                    <a:lstStyle/>
                    <a:p>
                      <a:r>
                        <a:rPr lang="en-US" sz="2400" err="1">
                          <a:effectLst/>
                          <a:latin typeface="Times New Roman"/>
                        </a:rPr>
                        <a:t>bw_win_byt</a:t>
                      </a:r>
                    </a:p>
                  </a:txBody>
                  <a:tcPr marL="0" marR="0" marT="0" marB="0" anchor="ctr"/>
                </a:tc>
                <a:tc>
                  <a:txBody>
                    <a:bodyPr/>
                    <a:lstStyle/>
                    <a:p>
                      <a:r>
                        <a:rPr lang="en-US" sz="2400">
                          <a:effectLst/>
                          <a:latin typeface="Times New Roman"/>
                        </a:rPr>
                        <a:t># of bytes sent in initial window in the backward direction</a:t>
                      </a:r>
                    </a:p>
                  </a:txBody>
                  <a:tcPr marL="0" marR="0" marT="0" marB="0" anchor="ctr"/>
                </a:tc>
                <a:extLst>
                  <a:ext uri="{0D108BD9-81ED-4DB2-BD59-A6C34878D82A}">
                    <a16:rowId xmlns:a16="http://schemas.microsoft.com/office/drawing/2014/main" val="754740067"/>
                  </a:ext>
                </a:extLst>
              </a:tr>
              <a:tr h="182880">
                <a:tc>
                  <a:txBody>
                    <a:bodyPr/>
                    <a:lstStyle/>
                    <a:p>
                      <a:r>
                        <a:rPr lang="en-US" sz="2400">
                          <a:effectLst/>
                          <a:latin typeface="Times New Roman"/>
                        </a:rPr>
                        <a:t>protocol</a:t>
                      </a:r>
                    </a:p>
                  </a:txBody>
                  <a:tcPr marL="0" marR="0" marT="0" marB="0" anchor="ctr"/>
                </a:tc>
                <a:tc>
                  <a:txBody>
                    <a:bodyPr/>
                    <a:lstStyle/>
                    <a:p>
                      <a:r>
                        <a:rPr lang="en-US" sz="2400">
                          <a:effectLst/>
                          <a:latin typeface="Times New Roman"/>
                        </a:rPr>
                        <a:t>TCP or UDP</a:t>
                      </a:r>
                    </a:p>
                  </a:txBody>
                  <a:tcPr marL="0" marR="0" marT="0" marB="0" anchor="ctr"/>
                </a:tc>
                <a:extLst>
                  <a:ext uri="{0D108BD9-81ED-4DB2-BD59-A6C34878D82A}">
                    <a16:rowId xmlns:a16="http://schemas.microsoft.com/office/drawing/2014/main" val="416795001"/>
                  </a:ext>
                </a:extLst>
              </a:tr>
              <a:tr h="350520">
                <a:tc>
                  <a:txBody>
                    <a:bodyPr/>
                    <a:lstStyle/>
                    <a:p>
                      <a:r>
                        <a:rPr lang="en-US" sz="2400" err="1">
                          <a:effectLst/>
                          <a:latin typeface="Times New Roman"/>
                        </a:rPr>
                        <a:t>bw_iat_tot</a:t>
                      </a:r>
                    </a:p>
                  </a:txBody>
                  <a:tcPr marL="0" marR="0" marT="0" marB="0" anchor="ctr"/>
                </a:tc>
                <a:tc>
                  <a:txBody>
                    <a:bodyPr/>
                    <a:lstStyle/>
                    <a:p>
                      <a:r>
                        <a:rPr lang="en-US" sz="2400">
                          <a:effectLst/>
                          <a:latin typeface="Times New Roman"/>
                        </a:rPr>
                        <a:t>Total time between two packets sent in the backward direction</a:t>
                      </a:r>
                    </a:p>
                  </a:txBody>
                  <a:tcPr marL="0" marR="0" marT="0" marB="0" anchor="ctr"/>
                </a:tc>
                <a:extLst>
                  <a:ext uri="{0D108BD9-81ED-4DB2-BD59-A6C34878D82A}">
                    <a16:rowId xmlns:a16="http://schemas.microsoft.com/office/drawing/2014/main" val="1139300159"/>
                  </a:ext>
                </a:extLst>
              </a:tr>
              <a:tr h="182880">
                <a:tc>
                  <a:txBody>
                    <a:bodyPr/>
                    <a:lstStyle/>
                    <a:p>
                      <a:r>
                        <a:rPr lang="en-US" sz="2400">
                          <a:effectLst/>
                          <a:latin typeface="Times New Roman"/>
                        </a:rPr>
                        <a:t>destination port</a:t>
                      </a:r>
                    </a:p>
                  </a:txBody>
                  <a:tcPr marL="0" marR="0" marT="0" marB="0" anchor="ctr"/>
                </a:tc>
                <a:tc>
                  <a:txBody>
                    <a:bodyPr/>
                    <a:lstStyle/>
                    <a:p>
                      <a:r>
                        <a:rPr lang="en-US" sz="2400">
                          <a:effectLst/>
                          <a:latin typeface="Times New Roman"/>
                        </a:rPr>
                        <a:t>DNS, HTTP, or open ephemeral ports</a:t>
                      </a:r>
                    </a:p>
                  </a:txBody>
                  <a:tcPr marL="0" marR="0" marT="0" marB="0" anchor="ctr"/>
                </a:tc>
                <a:extLst>
                  <a:ext uri="{0D108BD9-81ED-4DB2-BD59-A6C34878D82A}">
                    <a16:rowId xmlns:a16="http://schemas.microsoft.com/office/drawing/2014/main" val="1877133513"/>
                  </a:ext>
                </a:extLst>
              </a:tr>
              <a:tr h="350520">
                <a:tc>
                  <a:txBody>
                    <a:bodyPr/>
                    <a:lstStyle/>
                    <a:p>
                      <a:r>
                        <a:rPr lang="en-US" sz="2400" err="1">
                          <a:effectLst/>
                          <a:latin typeface="Times New Roman"/>
                        </a:rPr>
                        <a:t>Fw_act_pkt</a:t>
                      </a:r>
                    </a:p>
                  </a:txBody>
                  <a:tcPr marL="0" marR="0" marT="0" marB="0" anchor="ctr"/>
                </a:tc>
                <a:tc>
                  <a:txBody>
                    <a:bodyPr/>
                    <a:lstStyle/>
                    <a:p>
                      <a:r>
                        <a:rPr lang="en-US" sz="2400">
                          <a:effectLst/>
                          <a:latin typeface="Times New Roman"/>
                        </a:rPr>
                        <a:t># of packets with at least 1 byte of TCP data payload in the forward direction</a:t>
                      </a:r>
                    </a:p>
                  </a:txBody>
                  <a:tcPr marL="0" marR="0" marT="0" marB="0" anchor="ctr"/>
                </a:tc>
                <a:extLst>
                  <a:ext uri="{0D108BD9-81ED-4DB2-BD59-A6C34878D82A}">
                    <a16:rowId xmlns:a16="http://schemas.microsoft.com/office/drawing/2014/main" val="1769218165"/>
                  </a:ext>
                </a:extLst>
              </a:tr>
              <a:tr h="350520">
                <a:tc>
                  <a:txBody>
                    <a:bodyPr/>
                    <a:lstStyle/>
                    <a:p>
                      <a:r>
                        <a:rPr lang="en-US" sz="2400" err="1">
                          <a:effectLst/>
                          <a:latin typeface="Times New Roman"/>
                        </a:rPr>
                        <a:t>bw_iat_max</a:t>
                      </a:r>
                    </a:p>
                  </a:txBody>
                  <a:tcPr marL="0" marR="0" marT="0" marB="0" anchor="ctr"/>
                </a:tc>
                <a:tc>
                  <a:txBody>
                    <a:bodyPr/>
                    <a:lstStyle/>
                    <a:p>
                      <a:r>
                        <a:rPr lang="en-US" sz="2400">
                          <a:effectLst/>
                          <a:latin typeface="Times New Roman"/>
                        </a:rPr>
                        <a:t>Maximum time between two packets sent in the backward direction</a:t>
                      </a:r>
                    </a:p>
                  </a:txBody>
                  <a:tcPr marL="0" marR="0" marT="0" marB="0" anchor="ctr"/>
                </a:tc>
                <a:extLst>
                  <a:ext uri="{0D108BD9-81ED-4DB2-BD59-A6C34878D82A}">
                    <a16:rowId xmlns:a16="http://schemas.microsoft.com/office/drawing/2014/main" val="3866854303"/>
                  </a:ext>
                </a:extLst>
              </a:tr>
              <a:tr h="182880">
                <a:tc>
                  <a:txBody>
                    <a:bodyPr/>
                    <a:lstStyle/>
                    <a:p>
                      <a:r>
                        <a:rPr lang="en-US" sz="2400" err="1">
                          <a:effectLst/>
                          <a:latin typeface="Times New Roman"/>
                        </a:rPr>
                        <a:t>fw_pkt_l_min</a:t>
                      </a:r>
                    </a:p>
                  </a:txBody>
                  <a:tcPr marL="0" marR="0" marT="0" marB="0" anchor="ctr"/>
                </a:tc>
                <a:tc>
                  <a:txBody>
                    <a:bodyPr/>
                    <a:lstStyle/>
                    <a:p>
                      <a:r>
                        <a:rPr lang="en-US" sz="2400">
                          <a:effectLst/>
                          <a:latin typeface="Times New Roman"/>
                        </a:rPr>
                        <a:t>Minimum size of packet in forward direction</a:t>
                      </a:r>
                    </a:p>
                  </a:txBody>
                  <a:tcPr marL="0" marR="0" marT="0" marB="0" anchor="ctr"/>
                </a:tc>
                <a:extLst>
                  <a:ext uri="{0D108BD9-81ED-4DB2-BD59-A6C34878D82A}">
                    <a16:rowId xmlns:a16="http://schemas.microsoft.com/office/drawing/2014/main" val="177494206"/>
                  </a:ext>
                </a:extLst>
              </a:tr>
              <a:tr h="182880">
                <a:tc>
                  <a:txBody>
                    <a:bodyPr/>
                    <a:lstStyle/>
                    <a:p>
                      <a:r>
                        <a:rPr lang="en-US" sz="2400" err="1">
                          <a:effectLst/>
                          <a:latin typeface="Times New Roman"/>
                        </a:rPr>
                        <a:t>bw_pkt_s</a:t>
                      </a:r>
                    </a:p>
                  </a:txBody>
                  <a:tcPr marL="0" marR="0" marT="0" marB="0" anchor="ctr"/>
                </a:tc>
                <a:tc>
                  <a:txBody>
                    <a:bodyPr/>
                    <a:lstStyle/>
                    <a:p>
                      <a:r>
                        <a:rPr lang="en-US" sz="2400">
                          <a:effectLst/>
                          <a:latin typeface="Times New Roman"/>
                        </a:rPr>
                        <a:t>Number of backward packets per second</a:t>
                      </a:r>
                    </a:p>
                  </a:txBody>
                  <a:tcPr marL="0" marR="0" marT="0" marB="0" anchor="ctr"/>
                </a:tc>
                <a:extLst>
                  <a:ext uri="{0D108BD9-81ED-4DB2-BD59-A6C34878D82A}">
                    <a16:rowId xmlns:a16="http://schemas.microsoft.com/office/drawing/2014/main" val="2672765950"/>
                  </a:ext>
                </a:extLst>
              </a:tr>
              <a:tr h="350520">
                <a:tc>
                  <a:txBody>
                    <a:bodyPr/>
                    <a:lstStyle/>
                    <a:p>
                      <a:r>
                        <a:rPr lang="en-US" sz="2400" err="1">
                          <a:effectLst/>
                          <a:latin typeface="Times New Roman"/>
                        </a:rPr>
                        <a:t>bw_iat_statistcs</a:t>
                      </a:r>
                      <a:r>
                        <a:rPr lang="en-US" sz="2400">
                          <a:effectLst/>
                          <a:latin typeface="Times New Roman"/>
                        </a:rPr>
                        <a:t>(mean, min, std)</a:t>
                      </a:r>
                    </a:p>
                  </a:txBody>
                  <a:tcPr marL="0" marR="0" marT="0" marB="0" anchor="ctr"/>
                </a:tc>
                <a:tc>
                  <a:txBody>
                    <a:bodyPr/>
                    <a:lstStyle/>
                    <a:p>
                      <a:r>
                        <a:rPr lang="en-US" sz="2400">
                          <a:effectLst/>
                          <a:latin typeface="Times New Roman"/>
                        </a:rPr>
                        <a:t>Minimum time between two packets sent in the backward direction</a:t>
                      </a:r>
                    </a:p>
                  </a:txBody>
                  <a:tcPr marL="0" marR="0" marT="0" marB="0" anchor="ctr"/>
                </a:tc>
                <a:extLst>
                  <a:ext uri="{0D108BD9-81ED-4DB2-BD59-A6C34878D82A}">
                    <a16:rowId xmlns:a16="http://schemas.microsoft.com/office/drawing/2014/main" val="3595433396"/>
                  </a:ext>
                </a:extLst>
              </a:tr>
              <a:tr h="182880">
                <a:tc>
                  <a:txBody>
                    <a:bodyPr/>
                    <a:lstStyle/>
                    <a:p>
                      <a:r>
                        <a:rPr lang="en-US" sz="2400">
                          <a:effectLst/>
                          <a:latin typeface="Times New Roman"/>
                        </a:rPr>
                        <a:t>source port</a:t>
                      </a:r>
                    </a:p>
                  </a:txBody>
                  <a:tcPr marL="0" marR="0" marT="0" marB="0" anchor="ctr"/>
                </a:tc>
                <a:tc>
                  <a:txBody>
                    <a:bodyPr/>
                    <a:lstStyle/>
                    <a:p>
                      <a:r>
                        <a:rPr lang="en-US" sz="2400">
                          <a:effectLst/>
                          <a:latin typeface="Times New Roman"/>
                        </a:rPr>
                        <a:t>Random port numbers</a:t>
                      </a:r>
                    </a:p>
                  </a:txBody>
                  <a:tcPr marL="0" marR="0" marT="0" marB="0" anchor="ctr"/>
                </a:tc>
                <a:extLst>
                  <a:ext uri="{0D108BD9-81ED-4DB2-BD59-A6C34878D82A}">
                    <a16:rowId xmlns:a16="http://schemas.microsoft.com/office/drawing/2014/main" val="3293330728"/>
                  </a:ext>
                </a:extLst>
              </a:tr>
              <a:tr h="350520">
                <a:tc>
                  <a:txBody>
                    <a:bodyPr/>
                    <a:lstStyle/>
                    <a:p>
                      <a:r>
                        <a:rPr lang="en-US" sz="2400" err="1">
                          <a:effectLst/>
                          <a:latin typeface="Times New Roman"/>
                        </a:rPr>
                        <a:t>fw_psh_flag</a:t>
                      </a:r>
                    </a:p>
                  </a:txBody>
                  <a:tcPr marL="0" marR="0" marT="0" marB="0" anchor="ctr"/>
                </a:tc>
                <a:tc>
                  <a:txBody>
                    <a:bodyPr/>
                    <a:lstStyle/>
                    <a:p>
                      <a:r>
                        <a:rPr lang="en-US" sz="2400">
                          <a:effectLst/>
                          <a:latin typeface="Times New Roman"/>
                        </a:rPr>
                        <a:t>Number of times the PSH flag was set in packets travelling in the forward direction (0 for UDP)</a:t>
                      </a:r>
                    </a:p>
                  </a:txBody>
                  <a:tcPr marL="0" marR="0" marT="0" marB="0" anchor="ctr"/>
                </a:tc>
                <a:extLst>
                  <a:ext uri="{0D108BD9-81ED-4DB2-BD59-A6C34878D82A}">
                    <a16:rowId xmlns:a16="http://schemas.microsoft.com/office/drawing/2014/main" val="4180228019"/>
                  </a:ext>
                </a:extLst>
              </a:tr>
            </a:tbl>
          </a:graphicData>
        </a:graphic>
      </p:graphicFrame>
    </p:spTree>
    <p:extLst>
      <p:ext uri="{BB962C8B-B14F-4D97-AF65-F5344CB8AC3E}">
        <p14:creationId xmlns:p14="http://schemas.microsoft.com/office/powerpoint/2010/main" val="201275417"/>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6">
            <a:extLst>
              <a:ext uri="{FF2B5EF4-FFF2-40B4-BE49-F238E27FC236}">
                <a16:creationId xmlns:a16="http://schemas.microsoft.com/office/drawing/2014/main" id="{9AE492A2-239B-21F6-09EB-F4887DF3075D}"/>
              </a:ext>
            </a:extLst>
          </p:cNvPr>
          <p:cNvSpPr txBox="1">
            <a:spLocks/>
          </p:cNvSpPr>
          <p:nvPr/>
        </p:nvSpPr>
        <p:spPr>
          <a:xfrm>
            <a:off x="1242039" y="981341"/>
            <a:ext cx="3301969" cy="53021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q"/>
            </a:pPr>
            <a:r>
              <a:rPr lang="en-US">
                <a:latin typeface="Times New Roman"/>
                <a:cs typeface="Times New Roman"/>
              </a:rPr>
              <a:t>Balanced Dataset</a:t>
            </a:r>
            <a:endParaRPr lang="en-US">
              <a:latin typeface="Speak Pro"/>
              <a:cs typeface="Times New Roman"/>
            </a:endParaRPr>
          </a:p>
          <a:p>
            <a:endParaRPr lang="en-US">
              <a:latin typeface="Times New Roman"/>
              <a:cs typeface="Times New Roman"/>
            </a:endParaRPr>
          </a:p>
        </p:txBody>
      </p:sp>
      <p:pic>
        <p:nvPicPr>
          <p:cNvPr id="5" name="Picture 4">
            <a:extLst>
              <a:ext uri="{FF2B5EF4-FFF2-40B4-BE49-F238E27FC236}">
                <a16:creationId xmlns:a16="http://schemas.microsoft.com/office/drawing/2014/main" id="{634516D6-8EB1-2AEC-CC29-55865AB356FE}"/>
              </a:ext>
            </a:extLst>
          </p:cNvPr>
          <p:cNvPicPr>
            <a:picLocks noChangeAspect="1"/>
          </p:cNvPicPr>
          <p:nvPr/>
        </p:nvPicPr>
        <p:blipFill>
          <a:blip r:embed="rId3"/>
          <a:stretch>
            <a:fillRect/>
          </a:stretch>
        </p:blipFill>
        <p:spPr>
          <a:xfrm>
            <a:off x="5019987" y="788878"/>
            <a:ext cx="3394066" cy="2815079"/>
          </a:xfrm>
          <a:prstGeom prst="rect">
            <a:avLst/>
          </a:prstGeom>
        </p:spPr>
      </p:pic>
      <p:sp>
        <p:nvSpPr>
          <p:cNvPr id="11" name="Text Placeholder 16">
            <a:extLst>
              <a:ext uri="{FF2B5EF4-FFF2-40B4-BE49-F238E27FC236}">
                <a16:creationId xmlns:a16="http://schemas.microsoft.com/office/drawing/2014/main" id="{B7F8DA12-5758-1E6E-D728-AB6035E08272}"/>
              </a:ext>
            </a:extLst>
          </p:cNvPr>
          <p:cNvSpPr txBox="1">
            <a:spLocks/>
          </p:cNvSpPr>
          <p:nvPr/>
        </p:nvSpPr>
        <p:spPr>
          <a:xfrm>
            <a:off x="1242039" y="3401078"/>
            <a:ext cx="10949962" cy="1387080"/>
          </a:xfrm>
          <a:prstGeom prst="rect">
            <a:avLst/>
          </a:prstGeom>
        </p:spPr>
        <p:txBody>
          <a:bodyPr>
            <a:noAutofit/>
          </a:bodyPr>
          <a:lstStyle>
            <a:defPPr>
              <a:defRPr lang="en-US"/>
            </a:defPPr>
            <a:lvl1pPr marL="457200" indent="-457200">
              <a:lnSpc>
                <a:spcPct val="90000"/>
              </a:lnSpc>
              <a:spcBef>
                <a:spcPts val="1000"/>
              </a:spcBef>
              <a:buFont typeface="Wingdings" panose="05000000000000000000" pitchFamily="2" charset="2"/>
              <a:buChar char="q"/>
              <a:defRPr sz="2800">
                <a:latin typeface="Times New Roman"/>
                <a:cs typeface="Times New Roman"/>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Data Cleaning</a:t>
            </a:r>
          </a:p>
          <a:p>
            <a:pPr marL="0" indent="0">
              <a:buNone/>
            </a:pPr>
            <a:r>
              <a:rPr lang="en-US"/>
              <a:t>IP address and Flow ID columns have around 4500 distinct values and some columns are empty</a:t>
            </a:r>
          </a:p>
          <a:p>
            <a:endParaRPr lang="en-US"/>
          </a:p>
        </p:txBody>
      </p:sp>
      <p:pic>
        <p:nvPicPr>
          <p:cNvPr id="9" name="Picture 8">
            <a:extLst>
              <a:ext uri="{FF2B5EF4-FFF2-40B4-BE49-F238E27FC236}">
                <a16:creationId xmlns:a16="http://schemas.microsoft.com/office/drawing/2014/main" id="{2ECF77E0-596A-62BC-417D-D979CC064EDB}"/>
              </a:ext>
            </a:extLst>
          </p:cNvPr>
          <p:cNvPicPr>
            <a:picLocks noChangeAspect="1"/>
          </p:cNvPicPr>
          <p:nvPr/>
        </p:nvPicPr>
        <p:blipFill>
          <a:blip r:embed="rId4"/>
          <a:stretch>
            <a:fillRect/>
          </a:stretch>
        </p:blipFill>
        <p:spPr>
          <a:xfrm>
            <a:off x="1242039" y="4872133"/>
            <a:ext cx="10567929" cy="1087872"/>
          </a:xfrm>
          <a:prstGeom prst="rect">
            <a:avLst/>
          </a:prstGeom>
        </p:spPr>
      </p:pic>
      <p:sp>
        <p:nvSpPr>
          <p:cNvPr id="13" name="Title 20">
            <a:extLst>
              <a:ext uri="{FF2B5EF4-FFF2-40B4-BE49-F238E27FC236}">
                <a16:creationId xmlns:a16="http://schemas.microsoft.com/office/drawing/2014/main" id="{83C3719A-BCCB-A322-EB4C-B756FC78999B}"/>
              </a:ext>
            </a:extLst>
          </p:cNvPr>
          <p:cNvSpPr txBox="1">
            <a:spLocks/>
          </p:cNvSpPr>
          <p:nvPr/>
        </p:nvSpPr>
        <p:spPr>
          <a:xfrm>
            <a:off x="1381454" y="-114277"/>
            <a:ext cx="10428514" cy="1088544"/>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en-US" sz="4000" b="1" err="1">
                <a:latin typeface="Sagona ExtraLight"/>
              </a:rPr>
              <a:t>DataSet</a:t>
            </a:r>
            <a:r>
              <a:rPr lang="en-US" sz="4000" b="1">
                <a:latin typeface="Sagona ExtraLight"/>
              </a:rPr>
              <a:t> Preparation</a:t>
            </a:r>
            <a:endParaRPr lang="en-US" b="1">
              <a:latin typeface="Sagona ExtraLight"/>
            </a:endParaRPr>
          </a:p>
        </p:txBody>
      </p:sp>
    </p:spTree>
    <p:extLst>
      <p:ext uri="{BB962C8B-B14F-4D97-AF65-F5344CB8AC3E}">
        <p14:creationId xmlns:p14="http://schemas.microsoft.com/office/powerpoint/2010/main" val="3774006466"/>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B3E69B71-5849-7541-ADEA-D19838B3CF0C}"/>
              </a:ext>
            </a:extLst>
          </p:cNvPr>
          <p:cNvSpPr>
            <a:spLocks noGrp="1"/>
          </p:cNvSpPr>
          <p:nvPr>
            <p:ph type="ctrTitle"/>
          </p:nvPr>
        </p:nvSpPr>
        <p:spPr>
          <a:xfrm>
            <a:off x="1524000" y="77784"/>
            <a:ext cx="10428514" cy="1088544"/>
          </a:xfrm>
        </p:spPr>
        <p:txBody>
          <a:bodyPr>
            <a:normAutofit/>
          </a:bodyPr>
          <a:lstStyle/>
          <a:p>
            <a:r>
              <a:rPr lang="en-US" sz="4000" b="1">
                <a:latin typeface="Sagona ExtraLight"/>
              </a:rPr>
              <a:t>Dataset Preparation</a:t>
            </a:r>
            <a:endParaRPr lang="en-US" b="1">
              <a:latin typeface="Sagona ExtraLight"/>
            </a:endParaRPr>
          </a:p>
        </p:txBody>
      </p:sp>
      <p:sp>
        <p:nvSpPr>
          <p:cNvPr id="7" name="Text Placeholder 16">
            <a:extLst>
              <a:ext uri="{FF2B5EF4-FFF2-40B4-BE49-F238E27FC236}">
                <a16:creationId xmlns:a16="http://schemas.microsoft.com/office/drawing/2014/main" id="{9AE492A2-239B-21F6-09EB-F4887DF3075D}"/>
              </a:ext>
            </a:extLst>
          </p:cNvPr>
          <p:cNvSpPr txBox="1">
            <a:spLocks/>
          </p:cNvSpPr>
          <p:nvPr/>
        </p:nvSpPr>
        <p:spPr>
          <a:xfrm>
            <a:off x="1383019" y="4158335"/>
            <a:ext cx="9425961" cy="154725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q"/>
            </a:pPr>
            <a:r>
              <a:rPr lang="en-US">
                <a:latin typeface="Times New Roman"/>
                <a:cs typeface="Times New Roman"/>
              </a:rPr>
              <a:t>Indexes are created for categorical features</a:t>
            </a:r>
          </a:p>
          <a:p>
            <a:pPr marL="457200" indent="-457200">
              <a:buFont typeface="Wingdings" panose="05000000000000000000" pitchFamily="2" charset="2"/>
              <a:buChar char="q"/>
            </a:pPr>
            <a:r>
              <a:rPr lang="en-US">
                <a:latin typeface="Times New Roman"/>
                <a:cs typeface="Times New Roman"/>
              </a:rPr>
              <a:t>Numerical columns are normalized.</a:t>
            </a:r>
          </a:p>
          <a:p>
            <a:pPr marL="457200" indent="-457200">
              <a:buFont typeface="Wingdings" panose="05000000000000000000" pitchFamily="2" charset="2"/>
              <a:buChar char="q"/>
            </a:pPr>
            <a:r>
              <a:rPr lang="en-US">
                <a:latin typeface="Times New Roman"/>
                <a:cs typeface="Times New Roman"/>
              </a:rPr>
              <a:t>A Single Vector is created for all the features.</a:t>
            </a:r>
            <a:endParaRPr lang="en-US">
              <a:latin typeface="Speak Pro"/>
              <a:cs typeface="Times New Roman"/>
            </a:endParaRPr>
          </a:p>
          <a:p>
            <a:endParaRPr lang="en-US">
              <a:latin typeface="Times New Roman"/>
              <a:cs typeface="Times New Roman"/>
            </a:endParaRPr>
          </a:p>
        </p:txBody>
      </p:sp>
      <p:sp>
        <p:nvSpPr>
          <p:cNvPr id="11" name="Text Placeholder 16">
            <a:extLst>
              <a:ext uri="{FF2B5EF4-FFF2-40B4-BE49-F238E27FC236}">
                <a16:creationId xmlns:a16="http://schemas.microsoft.com/office/drawing/2014/main" id="{B7F8DA12-5758-1E6E-D728-AB6035E08272}"/>
              </a:ext>
            </a:extLst>
          </p:cNvPr>
          <p:cNvSpPr txBox="1">
            <a:spLocks/>
          </p:cNvSpPr>
          <p:nvPr/>
        </p:nvSpPr>
        <p:spPr>
          <a:xfrm>
            <a:off x="1263276" y="1152410"/>
            <a:ext cx="10949962" cy="1387080"/>
          </a:xfrm>
          <a:prstGeom prst="rect">
            <a:avLst/>
          </a:prstGeom>
        </p:spPr>
        <p:txBody>
          <a:bodyPr>
            <a:noAutofit/>
          </a:bodyPr>
          <a:lstStyle>
            <a:defPPr>
              <a:defRPr lang="en-US"/>
            </a:defPPr>
            <a:lvl1pPr marL="457200" indent="-457200">
              <a:lnSpc>
                <a:spcPct val="90000"/>
              </a:lnSpc>
              <a:spcBef>
                <a:spcPts val="1000"/>
              </a:spcBef>
              <a:buFont typeface="Wingdings" panose="05000000000000000000" pitchFamily="2" charset="2"/>
              <a:buChar char="q"/>
              <a:defRPr sz="2800">
                <a:latin typeface="Times New Roman"/>
                <a:cs typeface="Times New Roman"/>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Data Cleaning</a:t>
            </a:r>
          </a:p>
          <a:p>
            <a:pPr marL="0" indent="0">
              <a:buNone/>
            </a:pPr>
            <a:r>
              <a:rPr lang="en-US"/>
              <a:t>IP address and Flow ID columns have around 4500 distinct values and some columns are empty</a:t>
            </a:r>
          </a:p>
          <a:p>
            <a:endParaRPr lang="en-US"/>
          </a:p>
        </p:txBody>
      </p:sp>
      <p:pic>
        <p:nvPicPr>
          <p:cNvPr id="9" name="Picture 8">
            <a:extLst>
              <a:ext uri="{FF2B5EF4-FFF2-40B4-BE49-F238E27FC236}">
                <a16:creationId xmlns:a16="http://schemas.microsoft.com/office/drawing/2014/main" id="{2ECF77E0-596A-62BC-417D-D979CC064EDB}"/>
              </a:ext>
            </a:extLst>
          </p:cNvPr>
          <p:cNvPicPr>
            <a:picLocks noChangeAspect="1"/>
          </p:cNvPicPr>
          <p:nvPr/>
        </p:nvPicPr>
        <p:blipFill>
          <a:blip r:embed="rId2"/>
          <a:stretch>
            <a:fillRect/>
          </a:stretch>
        </p:blipFill>
        <p:spPr>
          <a:xfrm>
            <a:off x="1263276" y="2708985"/>
            <a:ext cx="10567929" cy="1087872"/>
          </a:xfrm>
          <a:prstGeom prst="rect">
            <a:avLst/>
          </a:prstGeom>
        </p:spPr>
      </p:pic>
    </p:spTree>
    <p:extLst>
      <p:ext uri="{BB962C8B-B14F-4D97-AF65-F5344CB8AC3E}">
        <p14:creationId xmlns:p14="http://schemas.microsoft.com/office/powerpoint/2010/main" val="15494439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B3E69B71-5849-7541-ADEA-D19838B3CF0C}"/>
              </a:ext>
            </a:extLst>
          </p:cNvPr>
          <p:cNvSpPr>
            <a:spLocks noGrp="1"/>
          </p:cNvSpPr>
          <p:nvPr>
            <p:ph type="ctrTitle"/>
          </p:nvPr>
        </p:nvSpPr>
        <p:spPr>
          <a:xfrm>
            <a:off x="1524000" y="339644"/>
            <a:ext cx="5400817" cy="1641101"/>
          </a:xfrm>
        </p:spPr>
        <p:txBody>
          <a:bodyPr>
            <a:normAutofit/>
          </a:bodyPr>
          <a:lstStyle/>
          <a:p>
            <a:r>
              <a:rPr lang="en-US" sz="4000" b="1">
                <a:latin typeface="Sagona ExtraLight"/>
              </a:rPr>
              <a:t>Random</a:t>
            </a:r>
            <a:r>
              <a:rPr lang="en-US" b="1">
                <a:latin typeface="Sagona ExtraLight"/>
              </a:rPr>
              <a:t> </a:t>
            </a:r>
            <a:r>
              <a:rPr lang="en-US" sz="4000" b="1">
                <a:latin typeface="Sagona ExtraLight"/>
              </a:rPr>
              <a:t>Forests</a:t>
            </a:r>
            <a:br>
              <a:rPr lang="en-US" sz="4000" b="1">
                <a:latin typeface="Sagona ExtraLight"/>
              </a:rPr>
            </a:br>
            <a:r>
              <a:rPr lang="en-US" sz="4000" b="1">
                <a:latin typeface="Sagona ExtraLight"/>
              </a:rPr>
              <a:t>Decision Tree</a:t>
            </a:r>
            <a:endParaRPr lang="en-US" sz="4000">
              <a:latin typeface="Sagona ExtraLight"/>
            </a:endParaRPr>
          </a:p>
          <a:p>
            <a:endParaRPr lang="en-US" b="1">
              <a:latin typeface="Sagona ExtraLight"/>
            </a:endParaRPr>
          </a:p>
        </p:txBody>
      </p:sp>
      <p:pic>
        <p:nvPicPr>
          <p:cNvPr id="6" name="Picture 7" descr="Diagram&#10;&#10;Description automatically generated">
            <a:extLst>
              <a:ext uri="{FF2B5EF4-FFF2-40B4-BE49-F238E27FC236}">
                <a16:creationId xmlns:a16="http://schemas.microsoft.com/office/drawing/2014/main" id="{51F236A0-F8D5-B80C-F565-9F42232FB356}"/>
              </a:ext>
            </a:extLst>
          </p:cNvPr>
          <p:cNvPicPr>
            <a:picLocks noGrp="1" noChangeAspect="1"/>
          </p:cNvPicPr>
          <p:nvPr>
            <p:ph idx="1"/>
          </p:nvPr>
        </p:nvPicPr>
        <p:blipFill>
          <a:blip r:embed="rId3"/>
          <a:stretch>
            <a:fillRect/>
          </a:stretch>
        </p:blipFill>
        <p:spPr>
          <a:xfrm>
            <a:off x="2923997" y="1482644"/>
            <a:ext cx="7754465" cy="4924422"/>
          </a:xfrm>
        </p:spPr>
      </p:pic>
      <p:sp>
        <p:nvSpPr>
          <p:cNvPr id="10" name="TextBox 9">
            <a:extLst>
              <a:ext uri="{FF2B5EF4-FFF2-40B4-BE49-F238E27FC236}">
                <a16:creationId xmlns:a16="http://schemas.microsoft.com/office/drawing/2014/main" id="{0BB7C13C-1154-C4B8-1083-2ACF49780704}"/>
              </a:ext>
            </a:extLst>
          </p:cNvPr>
          <p:cNvSpPr txBox="1"/>
          <p:nvPr/>
        </p:nvSpPr>
        <p:spPr>
          <a:xfrm>
            <a:off x="1435473" y="6410885"/>
            <a:ext cx="987014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mn-lt"/>
                <a:cs typeface="+mn-lt"/>
              </a:rPr>
              <a:t>https://www.analyticsvidhya.com/blog/2020/05/decision-tree-vs-random-forest-algorithm/</a:t>
            </a:r>
            <a:endParaRPr lang="en-US"/>
          </a:p>
        </p:txBody>
      </p:sp>
    </p:spTree>
    <p:extLst>
      <p:ext uri="{BB962C8B-B14F-4D97-AF65-F5344CB8AC3E}">
        <p14:creationId xmlns:p14="http://schemas.microsoft.com/office/powerpoint/2010/main" val="3406521907"/>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93AABDC-C3FD-F345-990B-6E2D88310423}"/>
              </a:ext>
            </a:extLst>
          </p:cNvPr>
          <p:cNvSpPr>
            <a:spLocks noGrp="1"/>
          </p:cNvSpPr>
          <p:nvPr>
            <p:ph type="ctrTitle"/>
          </p:nvPr>
        </p:nvSpPr>
        <p:spPr>
          <a:xfrm>
            <a:off x="1158643" y="75767"/>
            <a:ext cx="11033357" cy="694226"/>
          </a:xfrm>
        </p:spPr>
        <p:txBody>
          <a:bodyPr/>
          <a:lstStyle/>
          <a:p>
            <a:r>
              <a:rPr lang="en-US" sz="3800" b="1">
                <a:latin typeface="Sagona ExtraLight"/>
              </a:rPr>
              <a:t>RANDOM FORESTS DECISION TREE</a:t>
            </a:r>
            <a:endParaRPr lang="en-US" sz="3800">
              <a:latin typeface="Sagona ExtraLight"/>
            </a:endParaRPr>
          </a:p>
        </p:txBody>
      </p:sp>
      <p:sp>
        <p:nvSpPr>
          <p:cNvPr id="17" name="Text Placeholder 16">
            <a:extLst>
              <a:ext uri="{FF2B5EF4-FFF2-40B4-BE49-F238E27FC236}">
                <a16:creationId xmlns:a16="http://schemas.microsoft.com/office/drawing/2014/main" id="{F0150DF7-4A8B-444C-8CA1-24A9B9191B80}"/>
              </a:ext>
            </a:extLst>
          </p:cNvPr>
          <p:cNvSpPr>
            <a:spLocks noGrp="1"/>
          </p:cNvSpPr>
          <p:nvPr>
            <p:ph type="body" idx="13"/>
          </p:nvPr>
        </p:nvSpPr>
        <p:spPr>
          <a:xfrm>
            <a:off x="1163598" y="888080"/>
            <a:ext cx="10421225" cy="5968843"/>
          </a:xfrm>
        </p:spPr>
        <p:txBody>
          <a:bodyPr>
            <a:noAutofit/>
          </a:bodyPr>
          <a:lstStyle/>
          <a:p>
            <a:pPr marL="457200" indent="-457200">
              <a:buFont typeface="Wingdings" panose="05000000000000000000" pitchFamily="2" charset="2"/>
              <a:buChar char="q"/>
            </a:pPr>
            <a:r>
              <a:rPr lang="en-US">
                <a:latin typeface="Times New Roman"/>
                <a:cs typeface="Times New Roman"/>
              </a:rPr>
              <a:t>Ensemble Learning</a:t>
            </a:r>
            <a:endParaRPr lang="en-US" b="0">
              <a:latin typeface="Speak Pro"/>
              <a:cs typeface="Times New Roman"/>
            </a:endParaRPr>
          </a:p>
          <a:p>
            <a:r>
              <a:rPr lang="en-US" b="0">
                <a:latin typeface="Times New Roman"/>
                <a:cs typeface="Times New Roman"/>
              </a:rPr>
              <a:t>   The process of combining the output of multiple individual models (also known as weak learners)</a:t>
            </a:r>
          </a:p>
          <a:p>
            <a:pPr marL="457200" indent="-457200">
              <a:buFont typeface="Wingdings" panose="05000000000000000000" pitchFamily="2" charset="2"/>
              <a:buChar char="q"/>
            </a:pPr>
            <a:r>
              <a:rPr lang="en-US">
                <a:latin typeface="Times New Roman"/>
                <a:cs typeface="Times New Roman"/>
              </a:rPr>
              <a:t>Ensembles of Decision Trees</a:t>
            </a:r>
          </a:p>
          <a:p>
            <a:r>
              <a:rPr lang="en-US" b="0">
                <a:latin typeface="Times New Roman"/>
                <a:cs typeface="Times New Roman"/>
              </a:rPr>
              <a:t>   Combining many decision trees in order to reduce the risk of overfitting.</a:t>
            </a:r>
          </a:p>
          <a:p>
            <a:pPr marL="457200" indent="-457200">
              <a:buFont typeface="Wingdings" panose="05000000000000000000" pitchFamily="2" charset="2"/>
              <a:buChar char="q"/>
            </a:pPr>
            <a:r>
              <a:rPr lang="en-US">
                <a:latin typeface="Times New Roman"/>
                <a:cs typeface="Times New Roman"/>
              </a:rPr>
              <a:t>Gini Impurity Index or Information Gain</a:t>
            </a:r>
          </a:p>
          <a:p>
            <a:r>
              <a:rPr lang="en-US" b="0">
                <a:latin typeface="Times New Roman"/>
                <a:cs typeface="Times New Roman"/>
              </a:rPr>
              <a:t>    The criteria for deciding feature importance </a:t>
            </a:r>
          </a:p>
          <a:p>
            <a:pPr marL="457200" indent="-457200">
              <a:buFont typeface="Wingdings" panose="05000000000000000000" pitchFamily="2" charset="2"/>
              <a:buChar char="q"/>
            </a:pPr>
            <a:r>
              <a:rPr lang="en-US">
                <a:latin typeface="Times New Roman"/>
                <a:cs typeface="Times New Roman"/>
              </a:rPr>
              <a:t>Limited subset of variables in each split</a:t>
            </a:r>
          </a:p>
          <a:p>
            <a:pPr marL="457200" indent="-457200">
              <a:buFont typeface="Wingdings" panose="05000000000000000000" pitchFamily="2" charset="2"/>
              <a:buChar char="q"/>
            </a:pPr>
            <a:r>
              <a:rPr lang="en-US">
                <a:latin typeface="Times New Roman"/>
                <a:cs typeface="Times New Roman"/>
              </a:rPr>
              <a:t>Parallel Training</a:t>
            </a:r>
          </a:p>
          <a:p>
            <a:pPr marL="457200" indent="-457200">
              <a:buFont typeface="Wingdings" panose="05000000000000000000" pitchFamily="2" charset="2"/>
              <a:buChar char="q"/>
            </a:pPr>
            <a:r>
              <a:rPr lang="en-US">
                <a:latin typeface="Times New Roman"/>
                <a:cs typeface="Times New Roman"/>
              </a:rPr>
              <a:t>Using both continuous and categorical features</a:t>
            </a:r>
          </a:p>
          <a:p>
            <a:pPr marL="457200" indent="-457200">
              <a:buFont typeface="Wingdings" panose="05000000000000000000" pitchFamily="2" charset="2"/>
              <a:buChar char="q"/>
            </a:pPr>
            <a:r>
              <a:rPr lang="en-US">
                <a:latin typeface="Times New Roman"/>
                <a:cs typeface="Times New Roman"/>
              </a:rPr>
              <a:t>Suitable for datasets with many outliers</a:t>
            </a:r>
          </a:p>
        </p:txBody>
      </p:sp>
    </p:spTree>
    <p:extLst>
      <p:ext uri="{BB962C8B-B14F-4D97-AF65-F5344CB8AC3E}">
        <p14:creationId xmlns:p14="http://schemas.microsoft.com/office/powerpoint/2010/main" val="158632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B3E69B71-5849-7541-ADEA-D19838B3CF0C}"/>
              </a:ext>
            </a:extLst>
          </p:cNvPr>
          <p:cNvSpPr>
            <a:spLocks noGrp="1"/>
          </p:cNvSpPr>
          <p:nvPr>
            <p:ph type="ctrTitle"/>
          </p:nvPr>
        </p:nvSpPr>
        <p:spPr>
          <a:xfrm>
            <a:off x="1129005" y="55373"/>
            <a:ext cx="10837756" cy="896350"/>
          </a:xfrm>
        </p:spPr>
        <p:txBody>
          <a:bodyPr>
            <a:normAutofit/>
          </a:bodyPr>
          <a:lstStyle/>
          <a:p>
            <a:r>
              <a:rPr lang="en-US" b="1">
                <a:latin typeface="Sagona ExtraLight"/>
              </a:rPr>
              <a:t>Gradient-Boosted Trees (GBTC)</a:t>
            </a:r>
          </a:p>
        </p:txBody>
      </p:sp>
      <p:sp>
        <p:nvSpPr>
          <p:cNvPr id="10" name="TextBox 9">
            <a:extLst>
              <a:ext uri="{FF2B5EF4-FFF2-40B4-BE49-F238E27FC236}">
                <a16:creationId xmlns:a16="http://schemas.microsoft.com/office/drawing/2014/main" id="{0BB7C13C-1154-C4B8-1083-2ACF49780704}"/>
              </a:ext>
            </a:extLst>
          </p:cNvPr>
          <p:cNvSpPr txBox="1"/>
          <p:nvPr/>
        </p:nvSpPr>
        <p:spPr>
          <a:xfrm>
            <a:off x="1435473" y="6433296"/>
            <a:ext cx="105312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mn-lt"/>
                <a:cs typeface="+mn-lt"/>
              </a:rPr>
              <a:t>https://www.researchgate.net/figure/The-architecture-of-Gradient-Boosting-Decision-Tree_fig2_356698772</a:t>
            </a:r>
            <a:endParaRPr lang="en-US"/>
          </a:p>
        </p:txBody>
      </p:sp>
      <p:pic>
        <p:nvPicPr>
          <p:cNvPr id="4" name="Picture 4" descr="Diagram, schematic&#10;&#10;Description automatically generated">
            <a:extLst>
              <a:ext uri="{FF2B5EF4-FFF2-40B4-BE49-F238E27FC236}">
                <a16:creationId xmlns:a16="http://schemas.microsoft.com/office/drawing/2014/main" id="{B1602BE6-8DF4-2179-3471-DA88155369BB}"/>
              </a:ext>
            </a:extLst>
          </p:cNvPr>
          <p:cNvPicPr>
            <a:picLocks noGrp="1" noChangeAspect="1"/>
          </p:cNvPicPr>
          <p:nvPr>
            <p:ph idx="1"/>
          </p:nvPr>
        </p:nvPicPr>
        <p:blipFill>
          <a:blip r:embed="rId3"/>
          <a:stretch>
            <a:fillRect/>
          </a:stretch>
        </p:blipFill>
        <p:spPr>
          <a:xfrm>
            <a:off x="2696893" y="1157674"/>
            <a:ext cx="7693201" cy="5271804"/>
          </a:xfrm>
        </p:spPr>
      </p:pic>
    </p:spTree>
    <p:extLst>
      <p:ext uri="{BB962C8B-B14F-4D97-AF65-F5344CB8AC3E}">
        <p14:creationId xmlns:p14="http://schemas.microsoft.com/office/powerpoint/2010/main" val="2476353479"/>
      </p:ext>
    </p:extLst>
  </p:cSld>
  <p:clrMapOvr>
    <a:masterClrMapping/>
  </p:clrMapOvr>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0">
            <a:extLst>
              <a:ext uri="{FF2B5EF4-FFF2-40B4-BE49-F238E27FC236}">
                <a16:creationId xmlns:a16="http://schemas.microsoft.com/office/drawing/2014/main" id="{F43CEBDD-7594-56F8-084C-BBF11D444174}"/>
              </a:ext>
            </a:extLst>
          </p:cNvPr>
          <p:cNvSpPr txBox="1">
            <a:spLocks/>
          </p:cNvSpPr>
          <p:nvPr/>
        </p:nvSpPr>
        <p:spPr>
          <a:xfrm>
            <a:off x="1129005" y="55373"/>
            <a:ext cx="10837756" cy="896350"/>
          </a:xfrm>
          <a:prstGeom prst="rect">
            <a:avLst/>
          </a:prstGeom>
        </p:spPr>
        <p:txBody>
          <a:bodyPr vert="horz" lIns="0" tIns="45720" rIns="0" bIns="45720" rtlCol="0" anchor="b">
            <a:norm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en-US" b="1">
                <a:latin typeface="Sagona ExtraLight"/>
              </a:rPr>
              <a:t>Gradient-Boosted Trees (GBT)</a:t>
            </a:r>
          </a:p>
        </p:txBody>
      </p:sp>
      <p:sp>
        <p:nvSpPr>
          <p:cNvPr id="8" name="Text Placeholder 16">
            <a:extLst>
              <a:ext uri="{FF2B5EF4-FFF2-40B4-BE49-F238E27FC236}">
                <a16:creationId xmlns:a16="http://schemas.microsoft.com/office/drawing/2014/main" id="{2A8A00D0-F8FB-13E9-727A-6941F20755AA}"/>
              </a:ext>
            </a:extLst>
          </p:cNvPr>
          <p:cNvSpPr txBox="1">
            <a:spLocks/>
          </p:cNvSpPr>
          <p:nvPr/>
        </p:nvSpPr>
        <p:spPr>
          <a:xfrm>
            <a:off x="1337270" y="961053"/>
            <a:ext cx="10421225" cy="4403007"/>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Speak Pro" panose="020B0504020101020102"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457200" indent="-457200">
              <a:buFont typeface="Wingdings" panose="05000000000000000000" pitchFamily="2" charset="2"/>
              <a:buChar char="q"/>
            </a:pPr>
            <a:r>
              <a:rPr lang="en-US">
                <a:latin typeface="Times New Roman"/>
                <a:cs typeface="Times New Roman"/>
              </a:rPr>
              <a:t>Ensembles of Decision Trees</a:t>
            </a:r>
          </a:p>
          <a:p>
            <a:r>
              <a:rPr lang="en-US" b="0">
                <a:latin typeface="Times New Roman"/>
                <a:cs typeface="Times New Roman"/>
              </a:rPr>
              <a:t>   Iterative training of decision trees in order to minimize a loss function</a:t>
            </a:r>
          </a:p>
          <a:p>
            <a:pPr marL="457200" indent="-457200">
              <a:buFont typeface="Wingdings" panose="05000000000000000000" pitchFamily="2" charset="2"/>
              <a:buChar char="q"/>
            </a:pPr>
            <a:r>
              <a:rPr lang="en-US">
                <a:latin typeface="Times New Roman"/>
                <a:cs typeface="Times New Roman"/>
              </a:rPr>
              <a:t>Built in a stage-wise fashion</a:t>
            </a:r>
          </a:p>
          <a:p>
            <a:pPr marL="457200" indent="-457200">
              <a:buFont typeface="Wingdings" panose="05000000000000000000" pitchFamily="2" charset="2"/>
              <a:buChar char="q"/>
            </a:pPr>
            <a:r>
              <a:rPr lang="en-US">
                <a:latin typeface="Times New Roman"/>
                <a:cs typeface="Times New Roman"/>
              </a:rPr>
              <a:t>Usually Outperforms Random Forest</a:t>
            </a:r>
          </a:p>
          <a:p>
            <a:pPr marL="457200" indent="-457200">
              <a:buFont typeface="Wingdings" panose="05000000000000000000" pitchFamily="2" charset="2"/>
              <a:buChar char="q"/>
            </a:pPr>
            <a:r>
              <a:rPr lang="en-US">
                <a:latin typeface="Times New Roman"/>
                <a:cs typeface="Times New Roman"/>
              </a:rPr>
              <a:t>Selects variables that improve prediction accuracy with each new tree.</a:t>
            </a:r>
          </a:p>
          <a:p>
            <a:pPr marL="457200" indent="-457200">
              <a:buFont typeface="Wingdings" panose="05000000000000000000" pitchFamily="2" charset="2"/>
              <a:buChar char="q"/>
            </a:pPr>
            <a:r>
              <a:rPr lang="en-US">
                <a:latin typeface="Times New Roman"/>
                <a:cs typeface="Times New Roman"/>
              </a:rPr>
              <a:t>Sequential Training</a:t>
            </a:r>
          </a:p>
          <a:p>
            <a:pPr marL="457200" indent="-457200">
              <a:buFont typeface="Wingdings" panose="05000000000000000000" pitchFamily="2" charset="2"/>
              <a:buChar char="q"/>
            </a:pPr>
            <a:r>
              <a:rPr lang="en-US">
                <a:latin typeface="Times New Roman"/>
                <a:cs typeface="Times New Roman"/>
              </a:rPr>
              <a:t>Using both continuous and categorical features</a:t>
            </a:r>
          </a:p>
          <a:p>
            <a:endParaRPr lang="en-US" b="0">
              <a:latin typeface="Times New Roman"/>
              <a:cs typeface="Times New Roman"/>
            </a:endParaRPr>
          </a:p>
        </p:txBody>
      </p:sp>
    </p:spTree>
    <p:extLst>
      <p:ext uri="{BB962C8B-B14F-4D97-AF65-F5344CB8AC3E}">
        <p14:creationId xmlns:p14="http://schemas.microsoft.com/office/powerpoint/2010/main" val="2236897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B3E69B71-5849-7541-ADEA-D19838B3CF0C}"/>
              </a:ext>
            </a:extLst>
          </p:cNvPr>
          <p:cNvSpPr>
            <a:spLocks noGrp="1"/>
          </p:cNvSpPr>
          <p:nvPr>
            <p:ph type="ctrTitle"/>
          </p:nvPr>
        </p:nvSpPr>
        <p:spPr>
          <a:xfrm>
            <a:off x="1524000" y="77784"/>
            <a:ext cx="10428514" cy="1088544"/>
          </a:xfrm>
        </p:spPr>
        <p:txBody>
          <a:bodyPr>
            <a:normAutofit/>
          </a:bodyPr>
          <a:lstStyle/>
          <a:p>
            <a:r>
              <a:rPr lang="en-US" sz="4000" b="1">
                <a:latin typeface="Sagona ExtraLight"/>
              </a:rPr>
              <a:t>Tuning Hyper Parameters</a:t>
            </a:r>
            <a:endParaRPr lang="en-US" b="1">
              <a:latin typeface="Sagona ExtraLight"/>
            </a:endParaRPr>
          </a:p>
        </p:txBody>
      </p:sp>
      <p:sp>
        <p:nvSpPr>
          <p:cNvPr id="11" name="Text Placeholder 16">
            <a:extLst>
              <a:ext uri="{FF2B5EF4-FFF2-40B4-BE49-F238E27FC236}">
                <a16:creationId xmlns:a16="http://schemas.microsoft.com/office/drawing/2014/main" id="{B7F8DA12-5758-1E6E-D728-AB6035E08272}"/>
              </a:ext>
            </a:extLst>
          </p:cNvPr>
          <p:cNvSpPr txBox="1">
            <a:spLocks/>
          </p:cNvSpPr>
          <p:nvPr/>
        </p:nvSpPr>
        <p:spPr>
          <a:xfrm>
            <a:off x="1169970" y="1166328"/>
            <a:ext cx="4083165" cy="533329"/>
          </a:xfrm>
          <a:prstGeom prst="rect">
            <a:avLst/>
          </a:prstGeom>
        </p:spPr>
        <p:txBody>
          <a:bodyPr>
            <a:noAutofit/>
          </a:bodyPr>
          <a:lstStyle>
            <a:defPPr>
              <a:defRPr lang="en-US"/>
            </a:defPPr>
            <a:lvl1pPr marL="457200" indent="-457200">
              <a:lnSpc>
                <a:spcPct val="90000"/>
              </a:lnSpc>
              <a:spcBef>
                <a:spcPts val="1000"/>
              </a:spcBef>
              <a:buFont typeface="Wingdings" panose="05000000000000000000" pitchFamily="2" charset="2"/>
              <a:buChar char="q"/>
              <a:defRPr sz="2800">
                <a:latin typeface="Times New Roman"/>
                <a:cs typeface="Times New Roman"/>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Random Forest </a:t>
            </a:r>
          </a:p>
          <a:p>
            <a:pPr marL="0" indent="0">
              <a:buNone/>
            </a:pPr>
            <a:endParaRPr lang="en-US"/>
          </a:p>
        </p:txBody>
      </p:sp>
      <p:sp>
        <p:nvSpPr>
          <p:cNvPr id="6" name="Text Placeholder 16">
            <a:extLst>
              <a:ext uri="{FF2B5EF4-FFF2-40B4-BE49-F238E27FC236}">
                <a16:creationId xmlns:a16="http://schemas.microsoft.com/office/drawing/2014/main" id="{41617E4E-61FF-397D-622C-723334982C9B}"/>
              </a:ext>
            </a:extLst>
          </p:cNvPr>
          <p:cNvSpPr txBox="1">
            <a:spLocks/>
          </p:cNvSpPr>
          <p:nvPr/>
        </p:nvSpPr>
        <p:spPr>
          <a:xfrm>
            <a:off x="1169970" y="1821096"/>
            <a:ext cx="4925497" cy="4243803"/>
          </a:xfrm>
          <a:prstGeom prst="rect">
            <a:avLst/>
          </a:prstGeom>
        </p:spPr>
        <p:txBody>
          <a:bodyPr>
            <a:noAutofit/>
          </a:bodyPr>
          <a:lstStyle>
            <a:defPPr>
              <a:defRPr lang="en-US"/>
            </a:defPPr>
            <a:lvl1pPr marL="457200" indent="-457200">
              <a:lnSpc>
                <a:spcPct val="90000"/>
              </a:lnSpc>
              <a:spcBef>
                <a:spcPts val="1000"/>
              </a:spcBef>
              <a:buFont typeface="Arial" panose="020B0604020202020204" pitchFamily="34" charset="0"/>
              <a:buChar char="•"/>
              <a:defRPr sz="2800" b="0" i="1">
                <a:solidFill>
                  <a:srgbClr val="212121"/>
                </a:solidFill>
                <a:effectLst/>
                <a:latin typeface="Times New Roman" panose="02020603050405020304" pitchFamily="18"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maxBins : 520</a:t>
            </a:r>
          </a:p>
          <a:p>
            <a:r>
              <a:rPr lang="en-US"/>
              <a:t>maxDepth: [10, 15] </a:t>
            </a:r>
          </a:p>
          <a:p>
            <a:r>
              <a:rPr lang="en-US"/>
              <a:t>numTrees: 20</a:t>
            </a:r>
          </a:p>
          <a:p>
            <a:r>
              <a:rPr lang="en-US"/>
              <a:t>minInfoGain: 0.0</a:t>
            </a:r>
          </a:p>
          <a:p>
            <a:r>
              <a:rPr lang="en-US"/>
              <a:t>Impurity: gini</a:t>
            </a:r>
          </a:p>
          <a:p>
            <a:r>
              <a:rPr lang="en-US"/>
              <a:t>featureSubsetStrategy: auto</a:t>
            </a:r>
          </a:p>
          <a:p>
            <a:r>
              <a:rPr lang="en-US"/>
              <a:t>subsamplingRate: 1.0</a:t>
            </a:r>
          </a:p>
          <a:p>
            <a:r>
              <a:rPr lang="en-US"/>
              <a:t>Bootstrap: True</a:t>
            </a:r>
          </a:p>
        </p:txBody>
      </p:sp>
      <p:cxnSp>
        <p:nvCxnSpPr>
          <p:cNvPr id="3" name="Straight Connector 2">
            <a:extLst>
              <a:ext uri="{FF2B5EF4-FFF2-40B4-BE49-F238E27FC236}">
                <a16:creationId xmlns:a16="http://schemas.microsoft.com/office/drawing/2014/main" id="{CE293958-2857-E559-795D-A50B1A907726}"/>
              </a:ext>
            </a:extLst>
          </p:cNvPr>
          <p:cNvCxnSpPr/>
          <p:nvPr/>
        </p:nvCxnSpPr>
        <p:spPr>
          <a:xfrm>
            <a:off x="1288691" y="1699657"/>
            <a:ext cx="408574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 Placeholder 16">
            <a:extLst>
              <a:ext uri="{FF2B5EF4-FFF2-40B4-BE49-F238E27FC236}">
                <a16:creationId xmlns:a16="http://schemas.microsoft.com/office/drawing/2014/main" id="{9B0ACD90-351B-1178-6709-338BB1EF2D52}"/>
              </a:ext>
            </a:extLst>
          </p:cNvPr>
          <p:cNvSpPr txBox="1">
            <a:spLocks/>
          </p:cNvSpPr>
          <p:nvPr/>
        </p:nvSpPr>
        <p:spPr>
          <a:xfrm>
            <a:off x="7517896" y="1099670"/>
            <a:ext cx="4083165" cy="533329"/>
          </a:xfrm>
          <a:prstGeom prst="rect">
            <a:avLst/>
          </a:prstGeom>
        </p:spPr>
        <p:txBody>
          <a:bodyPr>
            <a:noAutofit/>
          </a:bodyPr>
          <a:lstStyle>
            <a:defPPr>
              <a:defRPr lang="en-US"/>
            </a:defPPr>
            <a:lvl1pPr marL="457200" indent="-457200">
              <a:lnSpc>
                <a:spcPct val="90000"/>
              </a:lnSpc>
              <a:spcBef>
                <a:spcPts val="1000"/>
              </a:spcBef>
              <a:buFont typeface="Wingdings" panose="05000000000000000000" pitchFamily="2" charset="2"/>
              <a:buChar char="q"/>
              <a:defRPr sz="2800">
                <a:latin typeface="Times New Roman"/>
                <a:cs typeface="Times New Roman"/>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Gradient Boosted Tree</a:t>
            </a:r>
          </a:p>
          <a:p>
            <a:pPr marL="0" indent="0">
              <a:buNone/>
            </a:pPr>
            <a:endParaRPr lang="en-US"/>
          </a:p>
        </p:txBody>
      </p:sp>
      <p:sp>
        <p:nvSpPr>
          <p:cNvPr id="12" name="Text Placeholder 16">
            <a:extLst>
              <a:ext uri="{FF2B5EF4-FFF2-40B4-BE49-F238E27FC236}">
                <a16:creationId xmlns:a16="http://schemas.microsoft.com/office/drawing/2014/main" id="{8C4C551C-5D4C-F0D0-E190-5A22C6872F75}"/>
              </a:ext>
            </a:extLst>
          </p:cNvPr>
          <p:cNvSpPr txBox="1">
            <a:spLocks/>
          </p:cNvSpPr>
          <p:nvPr/>
        </p:nvSpPr>
        <p:spPr>
          <a:xfrm>
            <a:off x="7658388" y="1633000"/>
            <a:ext cx="4925497" cy="4243803"/>
          </a:xfrm>
          <a:prstGeom prst="rect">
            <a:avLst/>
          </a:prstGeom>
        </p:spPr>
        <p:txBody>
          <a:bodyPr>
            <a:noAutofit/>
          </a:bodyPr>
          <a:lstStyle>
            <a:defPPr>
              <a:defRPr lang="en-US"/>
            </a:defPPr>
            <a:lvl1pPr marL="457200" indent="-457200">
              <a:lnSpc>
                <a:spcPct val="90000"/>
              </a:lnSpc>
              <a:spcBef>
                <a:spcPts val="1000"/>
              </a:spcBef>
              <a:buFont typeface="Arial" panose="020B0604020202020204" pitchFamily="34" charset="0"/>
              <a:buChar char="•"/>
              <a:defRPr sz="2800" b="0" i="1">
                <a:solidFill>
                  <a:srgbClr val="212121"/>
                </a:solidFill>
                <a:effectLst/>
                <a:latin typeface="Times New Roman" panose="02020603050405020304" pitchFamily="18"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maxBins : 520</a:t>
            </a:r>
          </a:p>
          <a:p>
            <a:r>
              <a:rPr lang="en-US"/>
              <a:t>maxDepth: [5, 10] </a:t>
            </a:r>
          </a:p>
          <a:p>
            <a:r>
              <a:rPr lang="en-US"/>
              <a:t>maxIter: [5, 10]</a:t>
            </a:r>
          </a:p>
          <a:p>
            <a:r>
              <a:rPr lang="en-US"/>
              <a:t>minInfoGain: 0.0</a:t>
            </a:r>
          </a:p>
          <a:p>
            <a:r>
              <a:rPr lang="en-US"/>
              <a:t>impurity=variance</a:t>
            </a:r>
          </a:p>
          <a:p>
            <a:r>
              <a:rPr lang="en-US"/>
              <a:t>lossType= logistic</a:t>
            </a:r>
          </a:p>
          <a:p>
            <a:r>
              <a:rPr lang="en-US"/>
              <a:t>stepSize=0.1</a:t>
            </a:r>
          </a:p>
          <a:p>
            <a:r>
              <a:rPr lang="en-US"/>
              <a:t>featureSubsetStrategy: auto</a:t>
            </a:r>
          </a:p>
          <a:p>
            <a:r>
              <a:rPr lang="en-US"/>
              <a:t>subsamplingRate: 1.0</a:t>
            </a:r>
          </a:p>
          <a:p>
            <a:r>
              <a:rPr lang="en-US"/>
              <a:t>validation Tol=0.01</a:t>
            </a:r>
          </a:p>
        </p:txBody>
      </p:sp>
      <p:cxnSp>
        <p:nvCxnSpPr>
          <p:cNvPr id="13" name="Straight Connector 12">
            <a:extLst>
              <a:ext uri="{FF2B5EF4-FFF2-40B4-BE49-F238E27FC236}">
                <a16:creationId xmlns:a16="http://schemas.microsoft.com/office/drawing/2014/main" id="{F171A777-1988-6C91-E832-2F04817860C7}"/>
              </a:ext>
            </a:extLst>
          </p:cNvPr>
          <p:cNvCxnSpPr/>
          <p:nvPr/>
        </p:nvCxnSpPr>
        <p:spPr>
          <a:xfrm>
            <a:off x="7515319" y="1609604"/>
            <a:ext cx="408574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883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8CB2BDA0-1DB2-4C8A-9990-B8A356DB1A26}"/>
              </a:ext>
            </a:extLst>
          </p:cNvPr>
          <p:cNvSpPr>
            <a:spLocks noGrp="1"/>
          </p:cNvSpPr>
          <p:nvPr>
            <p:ph type="pic" sz="quarter" idx="10"/>
          </p:nvPr>
        </p:nvSpPr>
        <p:spPr/>
      </p:sp>
      <p:sp>
        <p:nvSpPr>
          <p:cNvPr id="3" name="Title 2">
            <a:extLst>
              <a:ext uri="{FF2B5EF4-FFF2-40B4-BE49-F238E27FC236}">
                <a16:creationId xmlns:a16="http://schemas.microsoft.com/office/drawing/2014/main" id="{01966A48-1FFE-4707-9CAB-EA09518F652C}"/>
              </a:ext>
            </a:extLst>
          </p:cNvPr>
          <p:cNvSpPr>
            <a:spLocks noGrp="1"/>
          </p:cNvSpPr>
          <p:nvPr>
            <p:ph type="ctrTitle"/>
          </p:nvPr>
        </p:nvSpPr>
        <p:spPr>
          <a:xfrm>
            <a:off x="8566680" y="150955"/>
            <a:ext cx="3289100" cy="637507"/>
          </a:xfrm>
        </p:spPr>
        <p:txBody>
          <a:bodyPr/>
          <a:lstStyle/>
          <a:p>
            <a:r>
              <a:rPr lang="en-US"/>
              <a:t>RUBRICS</a:t>
            </a:r>
          </a:p>
        </p:txBody>
      </p:sp>
      <p:sp>
        <p:nvSpPr>
          <p:cNvPr id="6" name="TextBox 5">
            <a:extLst>
              <a:ext uri="{FF2B5EF4-FFF2-40B4-BE49-F238E27FC236}">
                <a16:creationId xmlns:a16="http://schemas.microsoft.com/office/drawing/2014/main" id="{B9C100DC-4AA7-4CD8-A713-1FFA2F43534A}"/>
              </a:ext>
            </a:extLst>
          </p:cNvPr>
          <p:cNvSpPr txBox="1"/>
          <p:nvPr/>
        </p:nvSpPr>
        <p:spPr>
          <a:xfrm>
            <a:off x="0" y="302359"/>
            <a:ext cx="12192000" cy="6124754"/>
          </a:xfrm>
          <a:prstGeom prst="rect">
            <a:avLst/>
          </a:prstGeom>
          <a:noFill/>
        </p:spPr>
        <p:txBody>
          <a:bodyPr wrap="square">
            <a:spAutoFit/>
          </a:bodyPr>
          <a:lstStyle/>
          <a:p>
            <a:r>
              <a:rPr lang="en-US" sz="1400">
                <a:solidFill>
                  <a:schemeClr val="bg1"/>
                </a:solidFill>
              </a:rPr>
              <a:t>Rubrics for Term Project Presentation, Term Paper, and Tutorial</a:t>
            </a:r>
          </a:p>
          <a:p>
            <a:r>
              <a:rPr lang="en-US" sz="1400">
                <a:solidFill>
                  <a:schemeClr val="bg1"/>
                </a:solidFill>
              </a:rPr>
              <a:t>Team Presentation Rubric: 100%</a:t>
            </a:r>
          </a:p>
          <a:p>
            <a:r>
              <a:rPr lang="en-US" sz="1400">
                <a:solidFill>
                  <a:schemeClr val="bg1"/>
                </a:solidFill>
              </a:rPr>
              <a:t>1.      Presentation Slide Format: 20%</a:t>
            </a:r>
          </a:p>
          <a:p>
            <a:r>
              <a:rPr lang="en-US" sz="1400">
                <a:solidFill>
                  <a:schemeClr val="bg1"/>
                </a:solidFill>
              </a:rPr>
              <a:t>a.      Font Size (at least 24 font size): 6%</a:t>
            </a:r>
          </a:p>
          <a:p>
            <a:r>
              <a:rPr lang="en-US" sz="1400">
                <a:solidFill>
                  <a:schemeClr val="bg1"/>
                </a:solidFill>
              </a:rPr>
              <a:t>b.      Data Size (should be at least 2GB; or need permission to get full credit): 5%</a:t>
            </a:r>
          </a:p>
          <a:p>
            <a:r>
              <a:rPr lang="en-US" sz="1400">
                <a:solidFill>
                  <a:schemeClr val="bg1"/>
                </a:solidFill>
              </a:rPr>
              <a:t>c.      Data Source: 4%</a:t>
            </a:r>
          </a:p>
          <a:p>
            <a:r>
              <a:rPr lang="en-US" sz="1400">
                <a:solidFill>
                  <a:schemeClr val="bg1"/>
                </a:solidFill>
              </a:rPr>
              <a:t>d.      H/W experimental Specifications: 5%</a:t>
            </a:r>
          </a:p>
          <a:p>
            <a:r>
              <a:rPr lang="en-US" sz="1400">
                <a:solidFill>
                  <a:schemeClr val="bg1"/>
                </a:solidFill>
              </a:rPr>
              <a:t>2.      Originality: 20%</a:t>
            </a:r>
          </a:p>
          <a:p>
            <a:r>
              <a:rPr lang="en-US" sz="1400">
                <a:solidFill>
                  <a:schemeClr val="bg1"/>
                </a:solidFill>
              </a:rPr>
              <a:t>a. How unique your idea (10%) </a:t>
            </a:r>
          </a:p>
          <a:p>
            <a:r>
              <a:rPr lang="en-US" sz="1400">
                <a:solidFill>
                  <a:schemeClr val="bg1"/>
                </a:solidFill>
              </a:rPr>
              <a:t>b. and your deliverable with code, data, markdown in your </a:t>
            </a:r>
            <a:r>
              <a:rPr lang="en-US" sz="1400" err="1">
                <a:solidFill>
                  <a:schemeClr val="bg1"/>
                </a:solidFill>
              </a:rPr>
              <a:t>github</a:t>
            </a:r>
            <a:r>
              <a:rPr lang="en-US" sz="1400">
                <a:solidFill>
                  <a:schemeClr val="bg1"/>
                </a:solidFill>
              </a:rPr>
              <a:t> (10%)</a:t>
            </a:r>
          </a:p>
          <a:p>
            <a:r>
              <a:rPr lang="en-US" sz="1400">
                <a:solidFill>
                  <a:schemeClr val="bg1"/>
                </a:solidFill>
              </a:rPr>
              <a:t>3.      The completeness and Relevance with the topic in the class: 45%</a:t>
            </a:r>
          </a:p>
          <a:p>
            <a:r>
              <a:rPr lang="en-US" sz="1400">
                <a:solidFill>
                  <a:schemeClr val="bg1"/>
                </a:solidFill>
              </a:rPr>
              <a:t>a.      </a:t>
            </a:r>
            <a:r>
              <a:rPr lang="en-US" sz="1400" err="1">
                <a:solidFill>
                  <a:schemeClr val="bg1"/>
                </a:solidFill>
              </a:rPr>
              <a:t>Github</a:t>
            </a:r>
            <a:r>
              <a:rPr lang="en-US" sz="1400">
                <a:solidFill>
                  <a:schemeClr val="bg1"/>
                </a:solidFill>
              </a:rPr>
              <a:t> that includes markdown page, your </a:t>
            </a:r>
            <a:r>
              <a:rPr lang="en-US" sz="1400" err="1">
                <a:solidFill>
                  <a:schemeClr val="bg1"/>
                </a:solidFill>
              </a:rPr>
              <a:t>ipynb</a:t>
            </a:r>
            <a:r>
              <a:rPr lang="en-US" sz="1400">
                <a:solidFill>
                  <a:schemeClr val="bg1"/>
                </a:solidFill>
              </a:rPr>
              <a:t> (or json) file, presentation slide (Azure ML link), Term Paper, data set: 8%</a:t>
            </a:r>
          </a:p>
          <a:p>
            <a:r>
              <a:rPr lang="en-US" sz="1400">
                <a:solidFill>
                  <a:schemeClr val="bg1"/>
                </a:solidFill>
              </a:rPr>
              <a:t>b.      Implementation in Azure ML and Spark ML: 5%</a:t>
            </a:r>
          </a:p>
          <a:p>
            <a:r>
              <a:rPr lang="en-US" sz="1400">
                <a:solidFill>
                  <a:schemeClr val="bg1"/>
                </a:solidFill>
              </a:rPr>
              <a:t>c.     Adopt at least three ML algorithms (Total 6 at least) to build models in both Spark and Azure ML: 8%</a:t>
            </a:r>
          </a:p>
          <a:p>
            <a:r>
              <a:rPr lang="en-US" sz="1400">
                <a:solidFill>
                  <a:schemeClr val="bg1"/>
                </a:solidFill>
              </a:rPr>
              <a:t>d.   Completeness of Modeling, Training, Testing, Evaluation with Cross Validation and </a:t>
            </a:r>
            <a:r>
              <a:rPr lang="en-US" sz="1400" err="1">
                <a:solidFill>
                  <a:schemeClr val="bg1"/>
                </a:solidFill>
              </a:rPr>
              <a:t>TrainValidationSplit</a:t>
            </a:r>
            <a:r>
              <a:rPr lang="en-US" sz="1400">
                <a:solidFill>
                  <a:schemeClr val="bg1"/>
                </a:solidFill>
              </a:rPr>
              <a:t>: 9% </a:t>
            </a:r>
          </a:p>
          <a:p>
            <a:r>
              <a:rPr lang="en-US" sz="1400">
                <a:solidFill>
                  <a:schemeClr val="bg1"/>
                </a:solidFill>
              </a:rPr>
              <a:t>e. Calculate Accuracy (RMSE or Recall/Precision/AUR) and how accurate the best model is: 7%</a:t>
            </a:r>
          </a:p>
          <a:p>
            <a:r>
              <a:rPr lang="en-US" sz="1400">
                <a:solidFill>
                  <a:schemeClr val="bg1"/>
                </a:solidFill>
              </a:rPr>
              <a:t>f. List which columns mostly affect the accuracy: you can use the module “Permutation Feature Importance” in Azure ML: 3%</a:t>
            </a:r>
          </a:p>
          <a:p>
            <a:r>
              <a:rPr lang="en-US" sz="1400">
                <a:solidFill>
                  <a:schemeClr val="bg1"/>
                </a:solidFill>
              </a:rPr>
              <a:t>g. It requires table(s) that compare the result of the models (5%).</a:t>
            </a:r>
          </a:p>
          <a:p>
            <a:r>
              <a:rPr lang="en-US" sz="1400">
                <a:solidFill>
                  <a:schemeClr val="bg1"/>
                </a:solidFill>
              </a:rPr>
              <a:t>4.      Communicate with the instructor about the topic to get approval to start the topic: 15%</a:t>
            </a:r>
          </a:p>
          <a:p>
            <a:r>
              <a:rPr lang="en-US" sz="1400">
                <a:solidFill>
                  <a:schemeClr val="bg1"/>
                </a:solidFill>
              </a:rPr>
              <a:t>NOTE: </a:t>
            </a:r>
          </a:p>
          <a:p>
            <a:r>
              <a:rPr lang="en-US" sz="1400">
                <a:solidFill>
                  <a:schemeClr val="bg1"/>
                </a:solidFill>
              </a:rPr>
              <a:t>1. Peer Evaluation (Optional): You have to email to the instructor the peer evaluation about your team </a:t>
            </a:r>
          </a:p>
          <a:p>
            <a:r>
              <a:rPr lang="en-US" sz="1400">
                <a:solidFill>
                  <a:schemeClr val="bg1"/>
                </a:solidFill>
              </a:rPr>
              <a:t>members for the term project and the presentation. It should be composed of: </a:t>
            </a:r>
          </a:p>
          <a:p>
            <a:r>
              <a:rPr lang="en-US" sz="1400">
                <a:solidFill>
                  <a:schemeClr val="bg1"/>
                </a:solidFill>
              </a:rPr>
              <a:t>Section #, Group name, Your Name, Team Member Name, Team Member’s role, Team Members’ Scores </a:t>
            </a:r>
          </a:p>
          <a:p>
            <a:r>
              <a:rPr lang="en-US" sz="1400">
                <a:solidFill>
                  <a:schemeClr val="bg1"/>
                </a:solidFill>
              </a:rPr>
              <a:t>out of 100%, The reason you evaluate the member(s) with the score(s). </a:t>
            </a:r>
          </a:p>
          <a:p>
            <a:r>
              <a:rPr lang="en-US" sz="1400">
                <a:solidFill>
                  <a:schemeClr val="bg1"/>
                </a:solidFill>
              </a:rPr>
              <a:t>If you don’t email me peer evaluation, I assume, all of you contribute the work fairly well.</a:t>
            </a:r>
          </a:p>
          <a:p>
            <a:r>
              <a:rPr lang="en-US" sz="1400">
                <a:solidFill>
                  <a:schemeClr val="bg1"/>
                </a:solidFill>
              </a:rPr>
              <a:t>For example, your team score is 95% and your peer evaluation by your team members are 100%, your score is 95 (= 95 x 100%)</a:t>
            </a:r>
          </a:p>
          <a:p>
            <a:r>
              <a:rPr lang="en-US" sz="1400">
                <a:solidFill>
                  <a:schemeClr val="bg1"/>
                </a:solidFill>
              </a:rPr>
              <a:t>2. Plagiarism: If you make a copy of others, it should violate the academic integrity so that you should get 0 in the term project or F in the course in the worst case.</a:t>
            </a:r>
          </a:p>
        </p:txBody>
      </p:sp>
    </p:spTree>
    <p:extLst>
      <p:ext uri="{BB962C8B-B14F-4D97-AF65-F5344CB8AC3E}">
        <p14:creationId xmlns:p14="http://schemas.microsoft.com/office/powerpoint/2010/main" val="2606466249"/>
      </p:ext>
    </p:extLst>
  </p:cSld>
  <p:clrMapOvr>
    <a:masterClrMapping/>
  </p:clrMapOvr>
  <p:extLst>
    <p:ext uri="{6950BFC3-D8DA-4A85-94F7-54DA5524770B}">
      <p188:commentRel xmlns:p188="http://schemas.microsoft.com/office/powerpoint/2018/8/main" r:id="rId2"/>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B3E69B71-5849-7541-ADEA-D19838B3CF0C}"/>
              </a:ext>
            </a:extLst>
          </p:cNvPr>
          <p:cNvSpPr>
            <a:spLocks noGrp="1"/>
          </p:cNvSpPr>
          <p:nvPr>
            <p:ph type="ctrTitle"/>
          </p:nvPr>
        </p:nvSpPr>
        <p:spPr>
          <a:xfrm>
            <a:off x="1524000" y="77784"/>
            <a:ext cx="10428514" cy="874960"/>
          </a:xfrm>
        </p:spPr>
        <p:txBody>
          <a:bodyPr>
            <a:normAutofit/>
          </a:bodyPr>
          <a:lstStyle/>
          <a:p>
            <a:r>
              <a:rPr lang="en-US" sz="4000" b="1">
                <a:latin typeface="Sagona ExtraLight"/>
              </a:rPr>
              <a:t>Evaluation Metrics</a:t>
            </a:r>
            <a:endParaRPr lang="en-US" b="1">
              <a:latin typeface="Sagona ExtraLight"/>
            </a:endParaRPr>
          </a:p>
        </p:txBody>
      </p:sp>
      <p:sp>
        <p:nvSpPr>
          <p:cNvPr id="9" name="Text Placeholder 16">
            <a:extLst>
              <a:ext uri="{FF2B5EF4-FFF2-40B4-BE49-F238E27FC236}">
                <a16:creationId xmlns:a16="http://schemas.microsoft.com/office/drawing/2014/main" id="{032BE12E-7AC9-3F48-F701-7A5C097302EA}"/>
              </a:ext>
            </a:extLst>
          </p:cNvPr>
          <p:cNvSpPr txBox="1">
            <a:spLocks/>
          </p:cNvSpPr>
          <p:nvPr/>
        </p:nvSpPr>
        <p:spPr>
          <a:xfrm>
            <a:off x="1169970" y="847645"/>
            <a:ext cx="4083165" cy="533329"/>
          </a:xfrm>
          <a:prstGeom prst="rect">
            <a:avLst/>
          </a:prstGeom>
        </p:spPr>
        <p:txBody>
          <a:bodyPr>
            <a:noAutofit/>
          </a:bodyPr>
          <a:lstStyle>
            <a:defPPr>
              <a:defRPr lang="en-US"/>
            </a:defPPr>
            <a:lvl1pPr marL="457200" indent="-457200">
              <a:lnSpc>
                <a:spcPct val="90000"/>
              </a:lnSpc>
              <a:spcBef>
                <a:spcPts val="1000"/>
              </a:spcBef>
              <a:buFont typeface="Wingdings" panose="05000000000000000000" pitchFamily="2" charset="2"/>
              <a:buChar char="q"/>
              <a:defRPr sz="2800">
                <a:latin typeface="Times New Roman"/>
                <a:cs typeface="Times New Roman"/>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Random Forest </a:t>
            </a:r>
          </a:p>
          <a:p>
            <a:pPr marL="0" indent="0">
              <a:buNone/>
            </a:pPr>
            <a:endParaRPr lang="en-US"/>
          </a:p>
        </p:txBody>
      </p:sp>
      <p:pic>
        <p:nvPicPr>
          <p:cNvPr id="7" name="Picture 6">
            <a:extLst>
              <a:ext uri="{FF2B5EF4-FFF2-40B4-BE49-F238E27FC236}">
                <a16:creationId xmlns:a16="http://schemas.microsoft.com/office/drawing/2014/main" id="{300F8F9A-3A8C-34F0-7B49-0687CCE4AE6A}"/>
              </a:ext>
            </a:extLst>
          </p:cNvPr>
          <p:cNvPicPr>
            <a:picLocks noChangeAspect="1"/>
          </p:cNvPicPr>
          <p:nvPr/>
        </p:nvPicPr>
        <p:blipFill>
          <a:blip r:embed="rId2"/>
          <a:stretch>
            <a:fillRect/>
          </a:stretch>
        </p:blipFill>
        <p:spPr>
          <a:xfrm>
            <a:off x="1250302" y="5680856"/>
            <a:ext cx="5314637" cy="739427"/>
          </a:xfrm>
          <a:prstGeom prst="rect">
            <a:avLst/>
          </a:prstGeom>
        </p:spPr>
      </p:pic>
      <p:pic>
        <p:nvPicPr>
          <p:cNvPr id="14" name="Picture 13">
            <a:extLst>
              <a:ext uri="{FF2B5EF4-FFF2-40B4-BE49-F238E27FC236}">
                <a16:creationId xmlns:a16="http://schemas.microsoft.com/office/drawing/2014/main" id="{17ED53D3-EC73-1ED6-F1CA-FDAE52AFCF28}"/>
              </a:ext>
            </a:extLst>
          </p:cNvPr>
          <p:cNvPicPr>
            <a:picLocks noChangeAspect="1"/>
          </p:cNvPicPr>
          <p:nvPr/>
        </p:nvPicPr>
        <p:blipFill>
          <a:blip r:embed="rId3"/>
          <a:stretch>
            <a:fillRect/>
          </a:stretch>
        </p:blipFill>
        <p:spPr>
          <a:xfrm>
            <a:off x="1169970" y="1250979"/>
            <a:ext cx="5368637" cy="4421232"/>
          </a:xfrm>
          <a:prstGeom prst="rect">
            <a:avLst/>
          </a:prstGeom>
        </p:spPr>
      </p:pic>
      <p:sp>
        <p:nvSpPr>
          <p:cNvPr id="16" name="Text Placeholder 16">
            <a:extLst>
              <a:ext uri="{FF2B5EF4-FFF2-40B4-BE49-F238E27FC236}">
                <a16:creationId xmlns:a16="http://schemas.microsoft.com/office/drawing/2014/main" id="{E4A14666-3CDD-026A-6601-FE042586C6C8}"/>
              </a:ext>
            </a:extLst>
          </p:cNvPr>
          <p:cNvSpPr txBox="1">
            <a:spLocks/>
          </p:cNvSpPr>
          <p:nvPr/>
        </p:nvSpPr>
        <p:spPr>
          <a:xfrm>
            <a:off x="7433920" y="846304"/>
            <a:ext cx="4083165" cy="533329"/>
          </a:xfrm>
          <a:prstGeom prst="rect">
            <a:avLst/>
          </a:prstGeom>
        </p:spPr>
        <p:txBody>
          <a:bodyPr>
            <a:noAutofit/>
          </a:bodyPr>
          <a:lstStyle>
            <a:defPPr>
              <a:defRPr lang="en-US"/>
            </a:defPPr>
            <a:lvl1pPr marL="457200" indent="-457200">
              <a:lnSpc>
                <a:spcPct val="90000"/>
              </a:lnSpc>
              <a:spcBef>
                <a:spcPts val="1000"/>
              </a:spcBef>
              <a:buFont typeface="Wingdings" panose="05000000000000000000" pitchFamily="2" charset="2"/>
              <a:buChar char="q"/>
              <a:defRPr sz="2800">
                <a:latin typeface="Times New Roman"/>
                <a:cs typeface="Times New Roman"/>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Gradient Boosted Tree</a:t>
            </a:r>
          </a:p>
          <a:p>
            <a:pPr marL="0" indent="0">
              <a:buNone/>
            </a:pPr>
            <a:endParaRPr lang="en-US"/>
          </a:p>
        </p:txBody>
      </p:sp>
      <p:pic>
        <p:nvPicPr>
          <p:cNvPr id="17" name="Picture 16">
            <a:extLst>
              <a:ext uri="{FF2B5EF4-FFF2-40B4-BE49-F238E27FC236}">
                <a16:creationId xmlns:a16="http://schemas.microsoft.com/office/drawing/2014/main" id="{BBFD1262-04DC-F5DB-0E0B-A4C07D585798}"/>
              </a:ext>
            </a:extLst>
          </p:cNvPr>
          <p:cNvPicPr>
            <a:picLocks noChangeAspect="1"/>
          </p:cNvPicPr>
          <p:nvPr/>
        </p:nvPicPr>
        <p:blipFill>
          <a:blip r:embed="rId4"/>
          <a:stretch>
            <a:fillRect/>
          </a:stretch>
        </p:blipFill>
        <p:spPr>
          <a:xfrm>
            <a:off x="6811347" y="1315492"/>
            <a:ext cx="5279151" cy="4311656"/>
          </a:xfrm>
          <a:prstGeom prst="rect">
            <a:avLst/>
          </a:prstGeom>
        </p:spPr>
      </p:pic>
      <p:pic>
        <p:nvPicPr>
          <p:cNvPr id="19" name="Picture 18">
            <a:extLst>
              <a:ext uri="{FF2B5EF4-FFF2-40B4-BE49-F238E27FC236}">
                <a16:creationId xmlns:a16="http://schemas.microsoft.com/office/drawing/2014/main" id="{FB0A334E-4A7C-8EBB-4FED-FB6E17C30C4E}"/>
              </a:ext>
            </a:extLst>
          </p:cNvPr>
          <p:cNvPicPr>
            <a:picLocks noChangeAspect="1"/>
          </p:cNvPicPr>
          <p:nvPr/>
        </p:nvPicPr>
        <p:blipFill>
          <a:blip r:embed="rId5"/>
          <a:stretch>
            <a:fillRect/>
          </a:stretch>
        </p:blipFill>
        <p:spPr>
          <a:xfrm>
            <a:off x="6580406" y="5780592"/>
            <a:ext cx="5176726" cy="462207"/>
          </a:xfrm>
          <a:prstGeom prst="rect">
            <a:avLst/>
          </a:prstGeom>
        </p:spPr>
      </p:pic>
    </p:spTree>
    <p:extLst>
      <p:ext uri="{BB962C8B-B14F-4D97-AF65-F5344CB8AC3E}">
        <p14:creationId xmlns:p14="http://schemas.microsoft.com/office/powerpoint/2010/main" val="4127401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B3E69B71-5849-7541-ADEA-D19838B3CF0C}"/>
              </a:ext>
            </a:extLst>
          </p:cNvPr>
          <p:cNvSpPr>
            <a:spLocks noGrp="1"/>
          </p:cNvSpPr>
          <p:nvPr>
            <p:ph type="ctrTitle"/>
          </p:nvPr>
        </p:nvSpPr>
        <p:spPr>
          <a:xfrm>
            <a:off x="1524000" y="77784"/>
            <a:ext cx="10428514" cy="874960"/>
          </a:xfrm>
        </p:spPr>
        <p:txBody>
          <a:bodyPr>
            <a:normAutofit/>
          </a:bodyPr>
          <a:lstStyle/>
          <a:p>
            <a:r>
              <a:rPr lang="en-US" sz="4000" b="1">
                <a:latin typeface="Sagona ExtraLight"/>
              </a:rPr>
              <a:t>Feature Importance</a:t>
            </a:r>
            <a:endParaRPr lang="en-US" b="1">
              <a:latin typeface="Sagona ExtraLight"/>
            </a:endParaRPr>
          </a:p>
        </p:txBody>
      </p:sp>
      <p:sp>
        <p:nvSpPr>
          <p:cNvPr id="9" name="Text Placeholder 16">
            <a:extLst>
              <a:ext uri="{FF2B5EF4-FFF2-40B4-BE49-F238E27FC236}">
                <a16:creationId xmlns:a16="http://schemas.microsoft.com/office/drawing/2014/main" id="{032BE12E-7AC9-3F48-F701-7A5C097302EA}"/>
              </a:ext>
            </a:extLst>
          </p:cNvPr>
          <p:cNvSpPr txBox="1">
            <a:spLocks/>
          </p:cNvSpPr>
          <p:nvPr/>
        </p:nvSpPr>
        <p:spPr>
          <a:xfrm>
            <a:off x="1169970" y="847645"/>
            <a:ext cx="4083165" cy="533329"/>
          </a:xfrm>
          <a:prstGeom prst="rect">
            <a:avLst/>
          </a:prstGeom>
        </p:spPr>
        <p:txBody>
          <a:bodyPr>
            <a:noAutofit/>
          </a:bodyPr>
          <a:lstStyle>
            <a:defPPr>
              <a:defRPr lang="en-US"/>
            </a:defPPr>
            <a:lvl1pPr marL="457200" indent="-457200">
              <a:lnSpc>
                <a:spcPct val="90000"/>
              </a:lnSpc>
              <a:spcBef>
                <a:spcPts val="1000"/>
              </a:spcBef>
              <a:buFont typeface="Wingdings" panose="05000000000000000000" pitchFamily="2" charset="2"/>
              <a:buChar char="q"/>
              <a:defRPr sz="2800">
                <a:latin typeface="Times New Roman"/>
                <a:cs typeface="Times New Roman"/>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Random Forest </a:t>
            </a:r>
          </a:p>
          <a:p>
            <a:pPr marL="0" indent="0">
              <a:buNone/>
            </a:pPr>
            <a:endParaRPr lang="en-US"/>
          </a:p>
        </p:txBody>
      </p:sp>
      <p:sp>
        <p:nvSpPr>
          <p:cNvPr id="16" name="Text Placeholder 16">
            <a:extLst>
              <a:ext uri="{FF2B5EF4-FFF2-40B4-BE49-F238E27FC236}">
                <a16:creationId xmlns:a16="http://schemas.microsoft.com/office/drawing/2014/main" id="{E4A14666-3CDD-026A-6601-FE042586C6C8}"/>
              </a:ext>
            </a:extLst>
          </p:cNvPr>
          <p:cNvSpPr txBox="1">
            <a:spLocks/>
          </p:cNvSpPr>
          <p:nvPr/>
        </p:nvSpPr>
        <p:spPr>
          <a:xfrm>
            <a:off x="7433920" y="846304"/>
            <a:ext cx="4083165" cy="533329"/>
          </a:xfrm>
          <a:prstGeom prst="rect">
            <a:avLst/>
          </a:prstGeom>
        </p:spPr>
        <p:txBody>
          <a:bodyPr>
            <a:noAutofit/>
          </a:bodyPr>
          <a:lstStyle>
            <a:defPPr>
              <a:defRPr lang="en-US"/>
            </a:defPPr>
            <a:lvl1pPr marL="457200" indent="-457200">
              <a:lnSpc>
                <a:spcPct val="90000"/>
              </a:lnSpc>
              <a:spcBef>
                <a:spcPts val="1000"/>
              </a:spcBef>
              <a:buFont typeface="Wingdings" panose="05000000000000000000" pitchFamily="2" charset="2"/>
              <a:buChar char="q"/>
              <a:defRPr sz="2800">
                <a:latin typeface="Times New Roman"/>
                <a:cs typeface="Times New Roman"/>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Gradient Boosted Tree</a:t>
            </a:r>
          </a:p>
          <a:p>
            <a:pPr marL="0" indent="0">
              <a:buNone/>
            </a:pPr>
            <a:endParaRPr lang="en-US"/>
          </a:p>
        </p:txBody>
      </p:sp>
      <p:pic>
        <p:nvPicPr>
          <p:cNvPr id="3" name="Picture 2">
            <a:extLst>
              <a:ext uri="{FF2B5EF4-FFF2-40B4-BE49-F238E27FC236}">
                <a16:creationId xmlns:a16="http://schemas.microsoft.com/office/drawing/2014/main" id="{549EC36C-7ECA-FD87-5161-8E3957347EF7}"/>
              </a:ext>
            </a:extLst>
          </p:cNvPr>
          <p:cNvPicPr>
            <a:picLocks noChangeAspect="1"/>
          </p:cNvPicPr>
          <p:nvPr/>
        </p:nvPicPr>
        <p:blipFill>
          <a:blip r:embed="rId2"/>
          <a:stretch>
            <a:fillRect/>
          </a:stretch>
        </p:blipFill>
        <p:spPr>
          <a:xfrm>
            <a:off x="7242827" y="1279406"/>
            <a:ext cx="4465349" cy="5198053"/>
          </a:xfrm>
          <a:prstGeom prst="rect">
            <a:avLst/>
          </a:prstGeom>
        </p:spPr>
      </p:pic>
      <p:pic>
        <p:nvPicPr>
          <p:cNvPr id="5" name="Picture 4">
            <a:extLst>
              <a:ext uri="{FF2B5EF4-FFF2-40B4-BE49-F238E27FC236}">
                <a16:creationId xmlns:a16="http://schemas.microsoft.com/office/drawing/2014/main" id="{09EE7EFC-8BCE-5A34-BDD6-2BC141958A65}"/>
              </a:ext>
            </a:extLst>
          </p:cNvPr>
          <p:cNvPicPr>
            <a:picLocks noChangeAspect="1"/>
          </p:cNvPicPr>
          <p:nvPr/>
        </p:nvPicPr>
        <p:blipFill>
          <a:blip r:embed="rId3"/>
          <a:stretch>
            <a:fillRect/>
          </a:stretch>
        </p:blipFill>
        <p:spPr>
          <a:xfrm>
            <a:off x="1394274" y="1234677"/>
            <a:ext cx="4465349" cy="5336301"/>
          </a:xfrm>
          <a:prstGeom prst="rect">
            <a:avLst/>
          </a:prstGeom>
        </p:spPr>
      </p:pic>
    </p:spTree>
    <p:extLst>
      <p:ext uri="{BB962C8B-B14F-4D97-AF65-F5344CB8AC3E}">
        <p14:creationId xmlns:p14="http://schemas.microsoft.com/office/powerpoint/2010/main" val="23269641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B3E69B71-5849-7541-ADEA-D19838B3CF0C}"/>
              </a:ext>
            </a:extLst>
          </p:cNvPr>
          <p:cNvSpPr>
            <a:spLocks noGrp="1"/>
          </p:cNvSpPr>
          <p:nvPr>
            <p:ph type="ctrTitle"/>
          </p:nvPr>
        </p:nvSpPr>
        <p:spPr>
          <a:xfrm>
            <a:off x="1284120" y="0"/>
            <a:ext cx="10289628" cy="887669"/>
          </a:xfrm>
        </p:spPr>
        <p:txBody>
          <a:bodyPr>
            <a:normAutofit/>
          </a:bodyPr>
          <a:lstStyle/>
          <a:p>
            <a:pPr>
              <a:lnSpc>
                <a:spcPct val="100000"/>
              </a:lnSpc>
            </a:pPr>
            <a:r>
              <a:rPr lang="en-US" sz="4000" b="1">
                <a:latin typeface="Sagona ExtraLight"/>
              </a:rPr>
              <a:t>logistic regression</a:t>
            </a:r>
            <a:endParaRPr lang="en-US" b="1">
              <a:latin typeface="Sagona ExtraLight"/>
            </a:endParaRPr>
          </a:p>
        </p:txBody>
      </p:sp>
      <p:pic>
        <p:nvPicPr>
          <p:cNvPr id="5122" name="Picture 2" descr="চিত্র">
            <a:extLst>
              <a:ext uri="{FF2B5EF4-FFF2-40B4-BE49-F238E27FC236}">
                <a16:creationId xmlns:a16="http://schemas.microsoft.com/office/drawing/2014/main" id="{091BE3AE-6644-4612-8134-8406C2E899C5}"/>
              </a:ext>
            </a:extLst>
          </p:cNvPr>
          <p:cNvPicPr>
            <a:picLocks noChangeAspect="1" noChangeArrowheads="1"/>
          </p:cNvPicPr>
          <p:nvPr/>
        </p:nvPicPr>
        <p:blipFill>
          <a:blip r:embed="rId3">
            <a:clrChange>
              <a:clrFrom>
                <a:srgbClr val="FFFEFF"/>
              </a:clrFrom>
              <a:clrTo>
                <a:srgbClr val="FFFEFF">
                  <a:alpha val="0"/>
                </a:srgbClr>
              </a:clrTo>
            </a:clrChange>
            <a:extLst>
              <a:ext uri="{28A0092B-C50C-407E-A947-70E740481C1C}">
                <a14:useLocalDpi xmlns:a14="http://schemas.microsoft.com/office/drawing/2010/main" val="0"/>
              </a:ext>
            </a:extLst>
          </a:blip>
          <a:srcRect/>
          <a:stretch>
            <a:fillRect/>
          </a:stretch>
        </p:blipFill>
        <p:spPr bwMode="auto">
          <a:xfrm>
            <a:off x="1284120" y="627320"/>
            <a:ext cx="10528652" cy="6230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630232"/>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B3E69B71-5849-7541-ADEA-D19838B3CF0C}"/>
              </a:ext>
            </a:extLst>
          </p:cNvPr>
          <p:cNvSpPr>
            <a:spLocks noGrp="1"/>
          </p:cNvSpPr>
          <p:nvPr>
            <p:ph type="ctrTitle"/>
          </p:nvPr>
        </p:nvSpPr>
        <p:spPr>
          <a:xfrm>
            <a:off x="1426345" y="100099"/>
            <a:ext cx="10289628" cy="887669"/>
          </a:xfrm>
        </p:spPr>
        <p:txBody>
          <a:bodyPr>
            <a:normAutofit/>
          </a:bodyPr>
          <a:lstStyle/>
          <a:p>
            <a:pPr>
              <a:lnSpc>
                <a:spcPct val="100000"/>
              </a:lnSpc>
            </a:pPr>
            <a:r>
              <a:rPr lang="en-US" sz="4000" b="1">
                <a:latin typeface="Sagona ExtraLight"/>
              </a:rPr>
              <a:t>logistic regression</a:t>
            </a:r>
            <a:endParaRPr lang="en-US" b="1">
              <a:latin typeface="Sagona ExtraLight"/>
            </a:endParaRPr>
          </a:p>
        </p:txBody>
      </p:sp>
      <p:pic>
        <p:nvPicPr>
          <p:cNvPr id="4098" name="Picture 2">
            <a:extLst>
              <a:ext uri="{FF2B5EF4-FFF2-40B4-BE49-F238E27FC236}">
                <a16:creationId xmlns:a16="http://schemas.microsoft.com/office/drawing/2014/main" id="{A3832B41-EA16-414B-914E-85BE09BE7B84}"/>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93179" y="911303"/>
            <a:ext cx="7744289" cy="58465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0A62E0-463B-4F3B-9F9D-77A969147F3B}"/>
              </a:ext>
            </a:extLst>
          </p:cNvPr>
          <p:cNvSpPr txBox="1"/>
          <p:nvPr/>
        </p:nvSpPr>
        <p:spPr>
          <a:xfrm>
            <a:off x="8966447" y="2126442"/>
            <a:ext cx="3424561" cy="3416320"/>
          </a:xfrm>
          <a:prstGeom prst="rect">
            <a:avLst/>
          </a:prstGeom>
          <a:noFill/>
        </p:spPr>
        <p:txBody>
          <a:bodyPr wrap="square">
            <a:spAutoFit/>
          </a:bodyPr>
          <a:lstStyle/>
          <a:p>
            <a:r>
              <a:rPr lang="en-US" sz="2400"/>
              <a:t>Example graph of a logistic regression curve fitted to data. The curve shows the probability of passing an exam (binary dependent variable) versus hours of studying (scalar independent variable).</a:t>
            </a:r>
          </a:p>
        </p:txBody>
      </p:sp>
    </p:spTree>
    <p:extLst>
      <p:ext uri="{BB962C8B-B14F-4D97-AF65-F5344CB8AC3E}">
        <p14:creationId xmlns:p14="http://schemas.microsoft.com/office/powerpoint/2010/main" val="1983098072"/>
      </p:ext>
    </p:extLst>
  </p:cSld>
  <p:clrMapOvr>
    <a:masterClrMapping/>
  </p:clrMapOvr>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B3E69B71-5849-7541-ADEA-D19838B3CF0C}"/>
              </a:ext>
            </a:extLst>
          </p:cNvPr>
          <p:cNvSpPr>
            <a:spLocks noGrp="1"/>
          </p:cNvSpPr>
          <p:nvPr>
            <p:ph type="ctrTitle"/>
          </p:nvPr>
        </p:nvSpPr>
        <p:spPr>
          <a:xfrm>
            <a:off x="1426345" y="100099"/>
            <a:ext cx="10289628" cy="887669"/>
          </a:xfrm>
        </p:spPr>
        <p:txBody>
          <a:bodyPr>
            <a:normAutofit/>
          </a:bodyPr>
          <a:lstStyle/>
          <a:p>
            <a:pPr>
              <a:lnSpc>
                <a:spcPct val="100000"/>
              </a:lnSpc>
            </a:pPr>
            <a:r>
              <a:rPr lang="en-US" sz="4000" b="1">
                <a:latin typeface="Sagona ExtraLight"/>
              </a:rPr>
              <a:t>Linear support vector machine</a:t>
            </a:r>
          </a:p>
        </p:txBody>
      </p:sp>
      <p:pic>
        <p:nvPicPr>
          <p:cNvPr id="3074" name="Picture 2">
            <a:extLst>
              <a:ext uri="{FF2B5EF4-FFF2-40B4-BE49-F238E27FC236}">
                <a16:creationId xmlns:a16="http://schemas.microsoft.com/office/drawing/2014/main" id="{7C155774-5AE4-4D6C-9B6C-480B2CFF7D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3808" y="816931"/>
            <a:ext cx="7500476" cy="593650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D2369AC-E1A6-44A3-9D2B-C2E138D32BA8}"/>
              </a:ext>
            </a:extLst>
          </p:cNvPr>
          <p:cNvSpPr txBox="1"/>
          <p:nvPr/>
        </p:nvSpPr>
        <p:spPr>
          <a:xfrm>
            <a:off x="8607105" y="2994612"/>
            <a:ext cx="3487241" cy="2308324"/>
          </a:xfrm>
          <a:prstGeom prst="rect">
            <a:avLst/>
          </a:prstGeom>
          <a:noFill/>
        </p:spPr>
        <p:txBody>
          <a:bodyPr wrap="square">
            <a:spAutoFit/>
          </a:bodyPr>
          <a:lstStyle/>
          <a:p>
            <a:pPr algn="just"/>
            <a:r>
              <a:rPr lang="en-US" sz="2400"/>
              <a:t>Maximum-margin hyperplane and margins for an SVM trained with samples from two classes. Samples on the margin are called the support vectors.</a:t>
            </a:r>
          </a:p>
        </p:txBody>
      </p:sp>
    </p:spTree>
    <p:extLst>
      <p:ext uri="{BB962C8B-B14F-4D97-AF65-F5344CB8AC3E}">
        <p14:creationId xmlns:p14="http://schemas.microsoft.com/office/powerpoint/2010/main" val="3318127938"/>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27" descr="Woman working at office late at night">
            <a:extLst>
              <a:ext uri="{FF2B5EF4-FFF2-40B4-BE49-F238E27FC236}">
                <a16:creationId xmlns:a16="http://schemas.microsoft.com/office/drawing/2014/main" id="{B7E68695-0DB5-1946-B945-66E677B1128F}"/>
              </a:ext>
            </a:extLst>
          </p:cNvPr>
          <p:cNvPicPr>
            <a:picLocks noGrp="1" noChangeAspect="1"/>
          </p:cNvPicPr>
          <p:nvPr>
            <p:ph type="pic" sz="quarter" idx="13"/>
          </p:nvPr>
        </p:nvPicPr>
        <p:blipFill rotWithShape="1">
          <a:blip r:embed="rId4" cstate="screen">
            <a:duotone>
              <a:prstClr val="black"/>
              <a:schemeClr val="accent3">
                <a:tint val="45000"/>
                <a:satMod val="400000"/>
              </a:schemeClr>
            </a:duotone>
            <a:alphaModFix amt="20000"/>
            <a:extLst>
              <a:ext uri="{BEBA8EAE-BF5A-486C-A8C5-ECC9F3942E4B}">
                <a14:imgProps xmlns:a14="http://schemas.microsoft.com/office/drawing/2010/main">
                  <a14:imgLayer r:embed="rId5">
                    <a14:imgEffect>
                      <a14:brightnessContrast bright="-31000"/>
                    </a14:imgEffect>
                  </a14:imgLayer>
                </a14:imgProps>
              </a:ext>
              <a:ext uri="{28A0092B-C50C-407E-A947-70E740481C1C}">
                <a14:useLocalDpi xmlns:a14="http://schemas.microsoft.com/office/drawing/2010/main"/>
              </a:ext>
            </a:extLst>
          </a:blip>
          <a:srcRect l="4692" r="4692"/>
          <a:stretch/>
        </p:blipFill>
        <p:spPr>
          <a:xfrm>
            <a:off x="1134319" y="5253"/>
            <a:ext cx="11057681" cy="6858002"/>
          </a:xfrm>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165849" y="459012"/>
            <a:ext cx="11257712" cy="1002552"/>
          </a:xfrm>
        </p:spPr>
        <p:txBody>
          <a:bodyPr/>
          <a:lstStyle/>
          <a:p>
            <a:r>
              <a:rPr lang="en-US"/>
              <a:t>INTRODUCTION to cross validator and train split validation</a:t>
            </a:r>
          </a:p>
        </p:txBody>
      </p:sp>
      <p:pic>
        <p:nvPicPr>
          <p:cNvPr id="1026" name="Picture 2" descr="4 Kfold cross-validation - My machine learning pipeline">
            <a:extLst>
              <a:ext uri="{FF2B5EF4-FFF2-40B4-BE49-F238E27FC236}">
                <a16:creationId xmlns:a16="http://schemas.microsoft.com/office/drawing/2014/main" id="{DB758650-C49B-4B6C-B81C-A7C184614A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86785" y="1500187"/>
            <a:ext cx="10315355" cy="5383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2874425"/>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7102D35-8348-43E2-BB79-D0F768AE06C1}"/>
              </a:ext>
            </a:extLst>
          </p:cNvPr>
          <p:cNvSpPr>
            <a:spLocks noGrp="1"/>
          </p:cNvSpPr>
          <p:nvPr>
            <p:ph type="pic" sz="quarter" idx="10"/>
          </p:nvPr>
        </p:nvSpPr>
        <p:spPr/>
      </p:sp>
      <p:sp>
        <p:nvSpPr>
          <p:cNvPr id="4" name="Text Placeholder 3">
            <a:extLst>
              <a:ext uri="{FF2B5EF4-FFF2-40B4-BE49-F238E27FC236}">
                <a16:creationId xmlns:a16="http://schemas.microsoft.com/office/drawing/2014/main" id="{1F9893BD-E4DA-4FF7-94F4-318F2FC8D117}"/>
              </a:ext>
            </a:extLst>
          </p:cNvPr>
          <p:cNvSpPr>
            <a:spLocks noGrp="1"/>
          </p:cNvSpPr>
          <p:nvPr>
            <p:ph type="body" sz="quarter" idx="14"/>
          </p:nvPr>
        </p:nvSpPr>
        <p:spPr>
          <a:xfrm>
            <a:off x="1077411" y="837265"/>
            <a:ext cx="3289100" cy="1484783"/>
          </a:xfrm>
        </p:spPr>
        <p:txBody>
          <a:bodyPr/>
          <a:lstStyle/>
          <a:p>
            <a:r>
              <a:rPr lang="en-US"/>
              <a:t>Pallavi – Introduction </a:t>
            </a:r>
          </a:p>
          <a:p>
            <a:r>
              <a:rPr lang="en-US"/>
              <a:t>Fereshteh - </a:t>
            </a:r>
          </a:p>
          <a:p>
            <a:r>
              <a:rPr lang="en-US"/>
              <a:t>Vraj - </a:t>
            </a:r>
          </a:p>
        </p:txBody>
      </p:sp>
    </p:spTree>
    <p:extLst>
      <p:ext uri="{BB962C8B-B14F-4D97-AF65-F5344CB8AC3E}">
        <p14:creationId xmlns:p14="http://schemas.microsoft.com/office/powerpoint/2010/main" val="2863059686"/>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4000" y="2715790"/>
            <a:ext cx="6599068" cy="2387600"/>
          </a:xfrm>
        </p:spPr>
        <p:txBody>
          <a:bodyPr/>
          <a:lstStyle/>
          <a:p>
            <a:r>
              <a:rPr lang="en-US" b="1" u="sng" spc="1000">
                <a:solidFill>
                  <a:schemeClr val="bg1"/>
                </a:solidFill>
                <a:effectLst>
                  <a:outerShdw blurRad="38100" dist="38100" dir="2700000" algn="tl">
                    <a:srgbClr val="000000">
                      <a:alpha val="43137"/>
                    </a:srgbClr>
                  </a:outerShdw>
                </a:effectLst>
              </a:rPr>
              <a:t>INTRODUCTION</a:t>
            </a:r>
          </a:p>
        </p:txBody>
      </p:sp>
    </p:spTree>
    <p:extLst>
      <p:ext uri="{BB962C8B-B14F-4D97-AF65-F5344CB8AC3E}">
        <p14:creationId xmlns:p14="http://schemas.microsoft.com/office/powerpoint/2010/main" val="1594141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EA51BCB7-A54B-402F-8703-DF5A8A559859}"/>
              </a:ext>
            </a:extLst>
          </p:cNvPr>
          <p:cNvPicPr>
            <a:picLocks noChangeAspect="1"/>
          </p:cNvPicPr>
          <p:nvPr/>
        </p:nvPicPr>
        <p:blipFill>
          <a:blip r:embed="rId4"/>
          <a:stretch>
            <a:fillRect/>
          </a:stretch>
        </p:blipFill>
        <p:spPr>
          <a:xfrm>
            <a:off x="392113" y="2551113"/>
            <a:ext cx="5788025" cy="2760663"/>
          </a:xfrm>
          <a:prstGeom prst="rect">
            <a:avLst/>
          </a:prstGeom>
        </p:spPr>
      </p:pic>
      <p:pic>
        <p:nvPicPr>
          <p:cNvPr id="3074" name="Picture 2" descr="Diagram&#10;&#10;Description automatically generated">
            <a:extLst>
              <a:ext uri="{FF2B5EF4-FFF2-40B4-BE49-F238E27FC236}">
                <a16:creationId xmlns:a16="http://schemas.microsoft.com/office/drawing/2014/main" id="{3EA7D81A-94D0-48A5-A892-684966506A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8038" r="1" b="1"/>
          <a:stretch/>
        </p:blipFill>
        <p:spPr bwMode="auto">
          <a:xfrm>
            <a:off x="6257925" y="2551113"/>
            <a:ext cx="5502275" cy="2760663"/>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2B178B4-CDED-454C-BED2-2E2B10ADA703}"/>
              </a:ext>
            </a:extLst>
          </p:cNvPr>
          <p:cNvSpPr>
            <a:spLocks noGrp="1"/>
          </p:cNvSpPr>
          <p:nvPr>
            <p:ph type="title" idx="4294967295"/>
          </p:nvPr>
        </p:nvSpPr>
        <p:spPr>
          <a:xfrm>
            <a:off x="392623" y="339645"/>
            <a:ext cx="11369068" cy="1002552"/>
          </a:xfrm>
        </p:spPr>
        <p:txBody>
          <a:bodyPr anchor="b">
            <a:normAutofit/>
          </a:bodyPr>
          <a:lstStyle/>
          <a:p>
            <a:r>
              <a:rPr lang="en-US" sz="4500" cap="all" err="1">
                <a:solidFill>
                  <a:schemeClr val="accent4">
                    <a:lumMod val="75000"/>
                  </a:schemeClr>
                </a:solidFill>
              </a:rPr>
              <a:t>DisTributed</a:t>
            </a:r>
            <a:r>
              <a:rPr lang="en-US" sz="4500" cap="all">
                <a:solidFill>
                  <a:schemeClr val="accent4">
                    <a:lumMod val="75000"/>
                  </a:schemeClr>
                </a:solidFill>
              </a:rPr>
              <a:t> Denial of Service</a:t>
            </a:r>
            <a:endParaRPr lang="en-US">
              <a:solidFill>
                <a:schemeClr val="accent4">
                  <a:lumMod val="75000"/>
                </a:schemeClr>
              </a:solidFill>
            </a:endParaRPr>
          </a:p>
        </p:txBody>
      </p:sp>
      <p:pic>
        <p:nvPicPr>
          <p:cNvPr id="4" name="Picture 4" descr="Diagram&#10;&#10;Description automatically generated">
            <a:extLst>
              <a:ext uri="{FF2B5EF4-FFF2-40B4-BE49-F238E27FC236}">
                <a16:creationId xmlns:a16="http://schemas.microsoft.com/office/drawing/2014/main" id="{7EA5529B-2C11-EC67-F4A3-A9904A070C25}"/>
              </a:ext>
            </a:extLst>
          </p:cNvPr>
          <p:cNvPicPr>
            <a:picLocks noChangeAspect="1"/>
          </p:cNvPicPr>
          <p:nvPr/>
        </p:nvPicPr>
        <p:blipFill>
          <a:blip r:embed="rId6"/>
          <a:stretch>
            <a:fillRect/>
          </a:stretch>
        </p:blipFill>
        <p:spPr>
          <a:xfrm>
            <a:off x="4450422" y="5503347"/>
            <a:ext cx="2743200" cy="1707576"/>
          </a:xfrm>
          <a:prstGeom prst="rect">
            <a:avLst/>
          </a:prstGeom>
        </p:spPr>
      </p:pic>
      <p:sp>
        <p:nvSpPr>
          <p:cNvPr id="5" name="TextBox 4">
            <a:extLst>
              <a:ext uri="{FF2B5EF4-FFF2-40B4-BE49-F238E27FC236}">
                <a16:creationId xmlns:a16="http://schemas.microsoft.com/office/drawing/2014/main" id="{0254F594-EC81-72F8-DD88-6F6AD3CAA31B}"/>
              </a:ext>
            </a:extLst>
          </p:cNvPr>
          <p:cNvSpPr txBox="1"/>
          <p:nvPr/>
        </p:nvSpPr>
        <p:spPr>
          <a:xfrm>
            <a:off x="8361872" y="5716438"/>
            <a:ext cx="27432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https://techcommunity.microsoft.com/t5/sql-server-blog/understanding-server-traffic-logs-and-detecting-denial-of/ba-p/385529</a:t>
            </a:r>
          </a:p>
        </p:txBody>
      </p:sp>
    </p:spTree>
    <p:extLst>
      <p:ext uri="{BB962C8B-B14F-4D97-AF65-F5344CB8AC3E}">
        <p14:creationId xmlns:p14="http://schemas.microsoft.com/office/powerpoint/2010/main" val="2625297165"/>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627321" y="0"/>
            <a:ext cx="10134369" cy="1002552"/>
          </a:xfrm>
        </p:spPr>
        <p:txBody>
          <a:bodyPr/>
          <a:lstStyle/>
          <a:p>
            <a:r>
              <a:rPr lang="en-US"/>
              <a:t>ABOUT THE PROJECT</a:t>
            </a:r>
          </a:p>
        </p:txBody>
      </p:sp>
      <p:pic>
        <p:nvPicPr>
          <p:cNvPr id="2052" name="Picture 4" descr="How To Deploy Machine Learning Models | by Tyler Folkman | Towards Data  Science">
            <a:extLst>
              <a:ext uri="{FF2B5EF4-FFF2-40B4-BE49-F238E27FC236}">
                <a16:creationId xmlns:a16="http://schemas.microsoft.com/office/drawing/2014/main" id="{D7CCC68D-FC0D-4A6A-A09B-DAE3F513D3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7321" y="1002552"/>
            <a:ext cx="9834577" cy="553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556153"/>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627321" y="0"/>
            <a:ext cx="10134369" cy="1002552"/>
          </a:xfrm>
        </p:spPr>
        <p:txBody>
          <a:bodyPr/>
          <a:lstStyle/>
          <a:p>
            <a:r>
              <a:rPr lang="en-US"/>
              <a:t>ABOUT THE PROJECT</a:t>
            </a:r>
          </a:p>
        </p:txBody>
      </p:sp>
      <p:pic>
        <p:nvPicPr>
          <p:cNvPr id="2" name="Picture 3" descr="A picture containing text, clipart&#10;&#10;Description automatically generated">
            <a:extLst>
              <a:ext uri="{FF2B5EF4-FFF2-40B4-BE49-F238E27FC236}">
                <a16:creationId xmlns:a16="http://schemas.microsoft.com/office/drawing/2014/main" id="{0238AAF2-DC01-3283-63B5-8FFCE66FAEE4}"/>
              </a:ext>
            </a:extLst>
          </p:cNvPr>
          <p:cNvPicPr>
            <a:picLocks noChangeAspect="1"/>
          </p:cNvPicPr>
          <p:nvPr/>
        </p:nvPicPr>
        <p:blipFill>
          <a:blip r:embed="rId4"/>
          <a:stretch>
            <a:fillRect/>
          </a:stretch>
        </p:blipFill>
        <p:spPr>
          <a:xfrm>
            <a:off x="3265097" y="1008181"/>
            <a:ext cx="2743200" cy="822960"/>
          </a:xfrm>
          <a:prstGeom prst="rect">
            <a:avLst/>
          </a:prstGeom>
        </p:spPr>
      </p:pic>
      <p:pic>
        <p:nvPicPr>
          <p:cNvPr id="4" name="Picture 4" descr="A picture containing text, clipart, vector graphics&#10;&#10;Description automatically generated">
            <a:extLst>
              <a:ext uri="{FF2B5EF4-FFF2-40B4-BE49-F238E27FC236}">
                <a16:creationId xmlns:a16="http://schemas.microsoft.com/office/drawing/2014/main" id="{B4EF310F-8CC2-890D-C989-E90E63B43299}"/>
              </a:ext>
            </a:extLst>
          </p:cNvPr>
          <p:cNvPicPr>
            <a:picLocks noChangeAspect="1"/>
          </p:cNvPicPr>
          <p:nvPr/>
        </p:nvPicPr>
        <p:blipFill>
          <a:blip r:embed="rId5"/>
          <a:stretch>
            <a:fillRect/>
          </a:stretch>
        </p:blipFill>
        <p:spPr>
          <a:xfrm>
            <a:off x="3346022" y="2121770"/>
            <a:ext cx="2743200" cy="1585042"/>
          </a:xfrm>
          <a:prstGeom prst="rect">
            <a:avLst/>
          </a:prstGeom>
        </p:spPr>
      </p:pic>
      <p:pic>
        <p:nvPicPr>
          <p:cNvPr id="5" name="Picture 5" descr="Logo, company name&#10;&#10;Description automatically generated">
            <a:extLst>
              <a:ext uri="{FF2B5EF4-FFF2-40B4-BE49-F238E27FC236}">
                <a16:creationId xmlns:a16="http://schemas.microsoft.com/office/drawing/2014/main" id="{D2D6E363-4B7A-58BA-C6D6-D03942242A39}"/>
              </a:ext>
            </a:extLst>
          </p:cNvPr>
          <p:cNvPicPr>
            <a:picLocks noChangeAspect="1"/>
          </p:cNvPicPr>
          <p:nvPr/>
        </p:nvPicPr>
        <p:blipFill>
          <a:blip r:embed="rId6"/>
          <a:stretch>
            <a:fillRect/>
          </a:stretch>
        </p:blipFill>
        <p:spPr>
          <a:xfrm>
            <a:off x="3487948" y="4004068"/>
            <a:ext cx="2743200" cy="2127903"/>
          </a:xfrm>
          <a:prstGeom prst="rect">
            <a:avLst/>
          </a:prstGeom>
        </p:spPr>
      </p:pic>
    </p:spTree>
    <p:extLst>
      <p:ext uri="{BB962C8B-B14F-4D97-AF65-F5344CB8AC3E}">
        <p14:creationId xmlns:p14="http://schemas.microsoft.com/office/powerpoint/2010/main" val="140685036"/>
      </p:ext>
    </p:extLst>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vert="horz" lIns="0" tIns="45720" rIns="0" bIns="45720" rtlCol="0" anchor="ctr">
            <a:normAutofit/>
          </a:bodyPr>
          <a:lstStyle/>
          <a:p>
            <a:r>
              <a:rPr lang="en-US" sz="4000" b="1">
                <a:latin typeface="Sagona ExtraLight"/>
              </a:rPr>
              <a:t>ABOUT THE DATASET</a:t>
            </a: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p:txBody>
          <a:bodyPr>
            <a:normAutofit lnSpcReduction="10000"/>
          </a:bodyPr>
          <a:lstStyle/>
          <a:p>
            <a:pPr marL="342900" indent="-342900" algn="just">
              <a:spcBef>
                <a:spcPts val="3000"/>
              </a:spcBef>
              <a:buFont typeface="Wingdings" panose="020B0604020202020204" pitchFamily="34" charset="0"/>
              <a:buChar char="q"/>
            </a:pPr>
            <a:r>
              <a:rPr lang="en-US" sz="2400">
                <a:latin typeface="Times New Roman"/>
                <a:cs typeface="Times New Roman"/>
              </a:rPr>
              <a:t>The DDOS Dataset from the website Kaggle </a:t>
            </a:r>
            <a:endParaRPr lang="en-US">
              <a:latin typeface="Times New Roman"/>
              <a:cs typeface="Times New Roman"/>
            </a:endParaRPr>
          </a:p>
          <a:p>
            <a:pPr marL="342900" indent="-342900" algn="just">
              <a:spcBef>
                <a:spcPts val="3000"/>
              </a:spcBef>
              <a:buFont typeface="Wingdings" panose="020B0604020202020204" pitchFamily="34" charset="0"/>
              <a:buChar char="q"/>
            </a:pPr>
            <a:r>
              <a:rPr lang="en-US" sz="2400">
                <a:latin typeface="Times New Roman"/>
                <a:cs typeface="Times New Roman"/>
              </a:rPr>
              <a:t>balanced CSV dataset with 85 columns and a 6.79GB data size. </a:t>
            </a:r>
            <a:endParaRPr lang="en-US">
              <a:latin typeface="Times New Roman"/>
              <a:cs typeface="Times New Roman"/>
            </a:endParaRPr>
          </a:p>
          <a:p>
            <a:pPr marL="342900" indent="-342900" algn="just">
              <a:spcBef>
                <a:spcPts val="3000"/>
              </a:spcBef>
              <a:buFont typeface="Wingdings" panose="020B0604020202020204" pitchFamily="34" charset="0"/>
              <a:buChar char="q"/>
            </a:pPr>
            <a:r>
              <a:rPr lang="en-US" sz="2400">
                <a:latin typeface="Times New Roman"/>
                <a:cs typeface="Times New Roman"/>
              </a:rPr>
              <a:t>The dataset is about cybersecurity that focuses on anomaly detection to forecast DDOS attacks.</a:t>
            </a:r>
            <a:endParaRPr lang="en-US">
              <a:latin typeface="Times New Roman"/>
              <a:cs typeface="Times New Roman"/>
            </a:endParaRPr>
          </a:p>
          <a:p>
            <a:pPr marL="342900" indent="-342900" algn="just">
              <a:spcBef>
                <a:spcPts val="3000"/>
              </a:spcBef>
              <a:buFont typeface="Wingdings" panose="020B0604020202020204" pitchFamily="34" charset="0"/>
              <a:buChar char="q"/>
            </a:pPr>
            <a:r>
              <a:rPr lang="en-US" sz="2400">
                <a:latin typeface="Times New Roman"/>
                <a:cs typeface="Times New Roman"/>
              </a:rPr>
              <a:t>The features contain relevant packets’ attributes and also the header fields’ values.</a:t>
            </a:r>
          </a:p>
          <a:p>
            <a:pPr marL="342900" indent="-342900" algn="just">
              <a:spcBef>
                <a:spcPts val="3000"/>
              </a:spcBef>
              <a:buFont typeface="Wingdings" panose="020B0604020202020204" pitchFamily="34" charset="0"/>
              <a:buChar char="q"/>
            </a:pPr>
            <a:r>
              <a:rPr lang="en-US" sz="2400">
                <a:latin typeface="Times New Roman"/>
                <a:cs typeface="Times New Roman"/>
              </a:rPr>
              <a:t>   The link to access the dataset is as follows:  </a:t>
            </a:r>
          </a:p>
          <a:p>
            <a:pPr algn="just">
              <a:spcBef>
                <a:spcPts val="3000"/>
              </a:spcBef>
            </a:pPr>
            <a:r>
              <a:rPr lang="en-US" sz="2400">
                <a:latin typeface="Times New Roman"/>
                <a:cs typeface="Times New Roman"/>
              </a:rPr>
              <a:t>    https://www.kaggle.com/devendra416/ddos-datasets</a:t>
            </a:r>
          </a:p>
        </p:txBody>
      </p:sp>
    </p:spTree>
    <p:extLst>
      <p:ext uri="{BB962C8B-B14F-4D97-AF65-F5344CB8AC3E}">
        <p14:creationId xmlns:p14="http://schemas.microsoft.com/office/powerpoint/2010/main" val="1023125999"/>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r>
              <a:rPr lang="en-US" sz="4000" b="1">
                <a:latin typeface="Sagona ExtraLight"/>
              </a:rPr>
              <a:t>WHY</a:t>
            </a:r>
            <a:r>
              <a:rPr lang="en-US">
                <a:latin typeface="Sagona ExtraLight"/>
              </a:rPr>
              <a:t> </a:t>
            </a:r>
            <a:r>
              <a:rPr lang="en-US" sz="4000" b="1">
                <a:latin typeface="Sagona ExtraLight"/>
              </a:rPr>
              <a:t>DID WE CHOOSE THIS?</a:t>
            </a: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p:txBody>
          <a:bodyPr vert="horz" lIns="0" tIns="45720" rIns="0" bIns="45720" rtlCol="0" anchor="t">
            <a:normAutofit/>
          </a:bodyPr>
          <a:lstStyle/>
          <a:p>
            <a:pPr marL="342900" indent="-342900" algn="just">
              <a:spcBef>
                <a:spcPts val="3000"/>
              </a:spcBef>
              <a:buFont typeface="Wingdings" panose="020B0604020202020204" pitchFamily="34" charset="0"/>
              <a:buChar char="q"/>
            </a:pPr>
            <a:r>
              <a:rPr lang="en-US" sz="2400">
                <a:latin typeface="Times New Roman"/>
                <a:cs typeface="Times New Roman"/>
              </a:rPr>
              <a:t>The main purpose of this project is to check if the technical issue with the network is due to a malfunction or an attack on the network. In other words, this project tries to identify the DDoS attack using the data set.</a:t>
            </a:r>
            <a:endParaRPr lang="en-US"/>
          </a:p>
          <a:p>
            <a:pPr marL="342900" indent="-342900" algn="just">
              <a:spcBef>
                <a:spcPts val="3000"/>
              </a:spcBef>
              <a:buFont typeface="Arial" panose="020B0604020202020204" pitchFamily="34" charset="0"/>
              <a:buChar char="•"/>
            </a:pPr>
            <a:r>
              <a:rPr lang="en-US" sz="2400">
                <a:latin typeface="Times New Roman"/>
                <a:cs typeface="Times New Roman"/>
              </a:rPr>
              <a:t>Anomaly detection has been the focus of many researchers thanks to its potential to detect novel attacks. However, its adoption to real-world applications has been hampered thanks to system complexity, as these systems require a considerable amount of testing, evaluation, and tuning before deployment. the foremost idealistic methodology for testing and assessment is running these systems over real labeled network traces with a comprehensive and extensive set of intrusions and abnormal behavior.</a:t>
            </a:r>
          </a:p>
          <a:p>
            <a:pPr marL="342900" indent="-342900" algn="just">
              <a:spcBef>
                <a:spcPts val="3000"/>
              </a:spcBef>
              <a:buFont typeface="Arial" panose="020B0604020202020204" pitchFamily="34" charset="0"/>
              <a:buChar char="•"/>
            </a:pPr>
            <a:endParaRPr lang="en-US" sz="2400">
              <a:latin typeface="Times New Roman"/>
              <a:cs typeface="Times New Roman"/>
            </a:endParaRPr>
          </a:p>
        </p:txBody>
      </p:sp>
    </p:spTree>
    <p:extLst>
      <p:ext uri="{BB962C8B-B14F-4D97-AF65-F5344CB8AC3E}">
        <p14:creationId xmlns:p14="http://schemas.microsoft.com/office/powerpoint/2010/main" val="2784907841"/>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74D004E80832E4682F6114611D148E5" ma:contentTypeVersion="4" ma:contentTypeDescription="Create a new document." ma:contentTypeScope="" ma:versionID="a39474bc4c0acac50f4726329c966424">
  <xsd:schema xmlns:xsd="http://www.w3.org/2001/XMLSchema" xmlns:xs="http://www.w3.org/2001/XMLSchema" xmlns:p="http://schemas.microsoft.com/office/2006/metadata/properties" xmlns:ns2="599d2159-b074-4ec3-ae51-8a0fef1e3655" targetNamespace="http://schemas.microsoft.com/office/2006/metadata/properties" ma:root="true" ma:fieldsID="30051323dc6e07acca59dee54be00647" ns2:_="">
    <xsd:import namespace="599d2159-b074-4ec3-ae51-8a0fef1e365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9d2159-b074-4ec3-ae51-8a0fef1e365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DD231C4-6DCF-4ADE-80DD-D52B07E5FF8B}">
  <ds:schemaRefs>
    <ds:schemaRef ds:uri="http://schemas.microsoft.com/sharepoint/v3/contenttype/forms"/>
  </ds:schemaRefs>
</ds:datastoreItem>
</file>

<file path=customXml/itemProps2.xml><?xml version="1.0" encoding="utf-8"?>
<ds:datastoreItem xmlns:ds="http://schemas.openxmlformats.org/officeDocument/2006/customXml" ds:itemID="{56627385-4600-4556-AD5B-632ABDB07CE8}">
  <ds:schemaRefs>
    <ds:schemaRef ds:uri="599d2159-b074-4ec3-ae51-8a0fef1e365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10BBEF0-7360-4196-842F-B7CC1067FDD0}">
  <ds:schemaRefs>
    <ds:schemaRef ds:uri="599d2159-b074-4ec3-ae51-8a0fef1e365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25</Slides>
  <Notes>5</Notes>
  <HiddenSlides>0</HiddenSlide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Network Traffic DDoS Prediction</vt:lpstr>
      <vt:lpstr>RUBRICS</vt:lpstr>
      <vt:lpstr>PowerPoint Presentation</vt:lpstr>
      <vt:lpstr>INTRODUCTION</vt:lpstr>
      <vt:lpstr>DisTributed Denial of Service</vt:lpstr>
      <vt:lpstr>ABOUT THE PROJECT</vt:lpstr>
      <vt:lpstr>ABOUT THE PROJECT</vt:lpstr>
      <vt:lpstr>ABOUT THE DATASET</vt:lpstr>
      <vt:lpstr>WHY DID WE CHOOSE THIS?</vt:lpstr>
      <vt:lpstr>CHALLENGES</vt:lpstr>
      <vt:lpstr>PowerPoint Presentation</vt:lpstr>
      <vt:lpstr>PowerPoint Presentation</vt:lpstr>
      <vt:lpstr>PowerPoint Presentation</vt:lpstr>
      <vt:lpstr>Dataset Preparation</vt:lpstr>
      <vt:lpstr>Random Forests Decision Tree </vt:lpstr>
      <vt:lpstr>RANDOM FORESTS DECISION TREE</vt:lpstr>
      <vt:lpstr>Gradient-Boosted Trees (GBTC)</vt:lpstr>
      <vt:lpstr>PowerPoint Presentation</vt:lpstr>
      <vt:lpstr>Tuning Hyper Parameters</vt:lpstr>
      <vt:lpstr>Evaluation Metrics</vt:lpstr>
      <vt:lpstr>Feature Importance</vt:lpstr>
      <vt:lpstr>logistic regression</vt:lpstr>
      <vt:lpstr>logistic regression</vt:lpstr>
      <vt:lpstr>Linear support vector machine</vt:lpstr>
      <vt:lpstr>INTRODUCTION to cross validator and train split validation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Traffic DDoS Prediction</dc:title>
  <dc:creator>Jindal, Pallavi</dc:creator>
  <cp:revision>1</cp:revision>
  <dcterms:created xsi:type="dcterms:W3CDTF">2022-05-05T17:50:54Z</dcterms:created>
  <dcterms:modified xsi:type="dcterms:W3CDTF">2022-05-09T06:46:11Z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0x010100F74D004E80832E4682F6114611D148E5</vt:lpwstr>
  </property>
</Properties>
</file>